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7" r:id="rId2"/>
    <p:sldId id="383" r:id="rId3"/>
    <p:sldId id="384" r:id="rId4"/>
    <p:sldId id="351" r:id="rId5"/>
    <p:sldId id="264" r:id="rId6"/>
    <p:sldId id="278" r:id="rId7"/>
    <p:sldId id="385" r:id="rId8"/>
    <p:sldId id="305" r:id="rId9"/>
    <p:sldId id="386" r:id="rId10"/>
    <p:sldId id="397" r:id="rId11"/>
    <p:sldId id="398" r:id="rId12"/>
    <p:sldId id="389" r:id="rId13"/>
    <p:sldId id="388" r:id="rId14"/>
    <p:sldId id="390" r:id="rId15"/>
    <p:sldId id="391" r:id="rId16"/>
    <p:sldId id="392" r:id="rId17"/>
    <p:sldId id="393" r:id="rId18"/>
    <p:sldId id="394" r:id="rId19"/>
    <p:sldId id="395" r:id="rId20"/>
    <p:sldId id="382" r:id="rId21"/>
    <p:sldId id="400" r:id="rId22"/>
    <p:sldId id="406" r:id="rId23"/>
    <p:sldId id="396" r:id="rId24"/>
    <p:sldId id="276" r:id="rId25"/>
    <p:sldId id="266" r:id="rId26"/>
    <p:sldId id="402" r:id="rId27"/>
    <p:sldId id="318" r:id="rId28"/>
    <p:sldId id="259" r:id="rId29"/>
    <p:sldId id="401" r:id="rId30"/>
    <p:sldId id="404" r:id="rId31"/>
    <p:sldId id="317" r:id="rId32"/>
    <p:sldId id="319" r:id="rId33"/>
    <p:sldId id="268" r:id="rId34"/>
    <p:sldId id="342" r:id="rId35"/>
    <p:sldId id="345" r:id="rId36"/>
    <p:sldId id="344" r:id="rId37"/>
    <p:sldId id="343" r:id="rId38"/>
    <p:sldId id="316" r:id="rId39"/>
    <p:sldId id="4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08"/>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F07F7-173C-BC42-89D0-38D46874A6EB}" type="datetimeFigureOut">
              <a:rPr lang="en-US" smtClean="0"/>
              <a:t>5/2/22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EF23D-4820-3346-A749-4B0F383C9E13}" type="slidenum">
              <a:rPr lang="en-US" smtClean="0"/>
              <a:t>‹#›</a:t>
            </a:fld>
            <a:endParaRPr lang="en-US"/>
          </a:p>
        </p:txBody>
      </p:sp>
    </p:spTree>
    <p:extLst>
      <p:ext uri="{BB962C8B-B14F-4D97-AF65-F5344CB8AC3E}">
        <p14:creationId xmlns:p14="http://schemas.microsoft.com/office/powerpoint/2010/main" val="423086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88EB9AE-03C4-904B-853D-BACE700972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A8AE5C7-2962-424D-AC2D-597FDFF1B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1D3B0EDC-B764-8849-B8A4-E462542128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57C7081-B614-9A40-9F38-EAF079851A8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9416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65DB913-C0A8-044E-9D74-E7BFC64A1D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050BC667-72AB-4447-B615-53B8A9F543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2B15248E-D86A-4443-82E7-29B4C1DF95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9422C7-A0E1-AB44-B797-F7A73E9CE07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1842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65DB913-C0A8-044E-9D74-E7BFC64A1D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050BC667-72AB-4447-B615-53B8A9F543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2B15248E-D86A-4443-82E7-29B4C1DF95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9422C7-A0E1-AB44-B797-F7A73E9CE07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6209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D8A6334-52C3-AC4D-918A-8EC811B69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BF2A2162-C60B-6049-A129-78A529C3A8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780E2E4F-0807-5945-8DD8-CA19E07159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58CF32-8056-E241-B79B-0F4EA33EBC5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1637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A4955BD-6808-E346-A722-98F105255E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B53A8F5-135C-4446-A7D0-8DDD269B2F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618E43F0-B534-DF44-91DC-A6A08EBF55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6F7421E-59F7-0A40-8D60-8A4DBB5F9D1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5812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A393AEE-0DAD-B24B-BD3D-8429EB36B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A88AAC65-446D-C54B-932D-FF9613329C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E68C5C12-4138-EE4F-B9F3-E35CB91F06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0DE3F72-C400-2B45-A7CC-EEF46EA000B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24244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1679016-BA66-0341-84D6-AF6A76A3B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31C0CC2B-249C-E541-9B71-717A55331E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642B1F0F-FFC0-A343-9079-D43041E6B1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F4731DA-7063-2347-A4C0-F20FB7EFCEF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6082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A4955BD-6808-E346-A722-98F105255E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B53A8F5-135C-4446-A7D0-8DDD269B2F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618E43F0-B534-DF44-91DC-A6A08EBF55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6F7421E-59F7-0A40-8D60-8A4DBB5F9D1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85451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A4955BD-6808-E346-A722-98F105255E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B53A8F5-135C-4446-A7D0-8DDD269B2F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618E43F0-B534-DF44-91DC-A6A08EBF55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6F7421E-59F7-0A40-8D60-8A4DBB5F9D1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6585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38DFD06-165E-BD44-877E-CA5732F3AB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C63DE29-B1D4-E943-AD28-D64A38FA7F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1268" name="Slide Number Placeholder 3">
            <a:extLst>
              <a:ext uri="{FF2B5EF4-FFF2-40B4-BE49-F238E27FC236}">
                <a16:creationId xmlns:a16="http://schemas.microsoft.com/office/drawing/2014/main" id="{1CADC32A-ECAA-8244-8301-75A9E4FCF2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fontAlgn="base">
              <a:spcBef>
                <a:spcPct val="0"/>
              </a:spcBef>
              <a:spcAft>
                <a:spcPct val="0"/>
              </a:spcAft>
              <a:defRPr>
                <a:solidFill>
                  <a:schemeClr val="tx1"/>
                </a:solidFill>
                <a:latin typeface="Gill Sans MT" panose="020B0502020104020203" pitchFamily="34" charset="77"/>
              </a:defRPr>
            </a:lvl6pPr>
            <a:lvl7pPr marL="2971800" indent="-228600" fontAlgn="base">
              <a:spcBef>
                <a:spcPct val="0"/>
              </a:spcBef>
              <a:spcAft>
                <a:spcPct val="0"/>
              </a:spcAft>
              <a:defRPr>
                <a:solidFill>
                  <a:schemeClr val="tx1"/>
                </a:solidFill>
                <a:latin typeface="Gill Sans MT" panose="020B0502020104020203" pitchFamily="34" charset="77"/>
              </a:defRPr>
            </a:lvl7pPr>
            <a:lvl8pPr marL="3429000" indent="-228600" fontAlgn="base">
              <a:spcBef>
                <a:spcPct val="0"/>
              </a:spcBef>
              <a:spcAft>
                <a:spcPct val="0"/>
              </a:spcAft>
              <a:defRPr>
                <a:solidFill>
                  <a:schemeClr val="tx1"/>
                </a:solidFill>
                <a:latin typeface="Gill Sans MT" panose="020B0502020104020203" pitchFamily="34" charset="77"/>
              </a:defRPr>
            </a:lvl8pPr>
            <a:lvl9pPr marL="3886200" indent="-228600" fontAlgn="base">
              <a:spcBef>
                <a:spcPct val="0"/>
              </a:spcBef>
              <a:spcAft>
                <a:spcPct val="0"/>
              </a:spcAft>
              <a:defRPr>
                <a:solidFill>
                  <a:schemeClr val="tx1"/>
                </a:solidFill>
                <a:latin typeface="Gill Sans MT" panose="020B0502020104020203" pitchFamily="34" charset="7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36D7AB-F2F3-F040-8EC0-896B00DDC91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6947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953D3C3-8C7B-C54C-B134-2C147717D3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C8A008-54CB-6D4A-9409-A7C9647C6C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774915B5-5951-FE4B-98FA-A482C65E82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0B86809-0931-1E4C-998C-CA59126862B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8853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02844B2-14DF-9F46-8D63-91FE77C3CD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BFB4E63-8502-A649-BED8-F2B9E65102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A theory not only explains known facts; it also allows scientists to make predictions of what they should observe if a theory is true. Scientific theories are testable. New evidence should be compatible with a theory. If it isn't, the theory is refined or rejected. The longer the central elements of a theory hold—the more observations it predicts, the more tests it passes, the more facts it explains—the stronger the theory.</a:t>
            </a:r>
          </a:p>
          <a:p>
            <a:endParaRPr lang="en-AU" altLang="en-US"/>
          </a:p>
          <a:p>
            <a:r>
              <a:rPr lang="en-AU" altLang="en-US"/>
              <a:t>Many advances in science—the development of genetics after Darwin's death, for example—have greatly enhanced evolutionary thinking. Yet even with these new advances, the theory of evolution still persists today, much as Darwin first described it, and is universally accepted by scientists.</a:t>
            </a:r>
          </a:p>
          <a:p>
            <a:endParaRPr lang="en-AU" altLang="en-US"/>
          </a:p>
        </p:txBody>
      </p:sp>
      <p:sp>
        <p:nvSpPr>
          <p:cNvPr id="19460" name="Slide Number Placeholder 3">
            <a:extLst>
              <a:ext uri="{FF2B5EF4-FFF2-40B4-BE49-F238E27FC236}">
                <a16:creationId xmlns:a16="http://schemas.microsoft.com/office/drawing/2014/main" id="{1D5A4CB3-96E7-6243-BF4E-D0B9ABFDCD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81EDE12-751B-874E-868D-9617C67C298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4989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E84AF99-CB01-2D4B-B545-A66B7F69E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CD9C032-E2FB-D649-ACC4-AE694EC1F0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Stromatolites, like those found in the World Heritage Area of Shark Bay, Western Australia, may contain cyanobacteria, which were most likely Earth's first photosynthetic organisms.</a:t>
            </a:r>
            <a:endParaRPr lang="en-US" altLang="en-US"/>
          </a:p>
        </p:txBody>
      </p:sp>
      <p:sp>
        <p:nvSpPr>
          <p:cNvPr id="21508" name="Slide Number Placeholder 3">
            <a:extLst>
              <a:ext uri="{FF2B5EF4-FFF2-40B4-BE49-F238E27FC236}">
                <a16:creationId xmlns:a16="http://schemas.microsoft.com/office/drawing/2014/main" id="{5FB24669-B5EE-0240-9152-9EE185CA5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5A496D-7B9F-CD4B-B188-BFA54B1388F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2879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4B8C8BB-7234-B540-99D6-9DD1BDD54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7905D19-8B05-964C-A960-320013123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69D146D0-4160-0E4F-8DB3-84B0C271F6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76046BA-A1F2-2B4E-8AF4-EBA0F88808F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5004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D911088-5642-8E4E-A54D-510CA6E15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D8A62F7-5A43-C34B-9657-D2BF60CA32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(study of the distribution of organisms &amp; ecosystems across the world &amp; through geologic time) </a:t>
            </a:r>
            <a:endParaRPr lang="en-AU" altLang="en-US"/>
          </a:p>
        </p:txBody>
      </p:sp>
      <p:sp>
        <p:nvSpPr>
          <p:cNvPr id="30724" name="Slide Number Placeholder 3">
            <a:extLst>
              <a:ext uri="{FF2B5EF4-FFF2-40B4-BE49-F238E27FC236}">
                <a16:creationId xmlns:a16="http://schemas.microsoft.com/office/drawing/2014/main" id="{399DE8E0-B6DD-9644-A825-BB45C8D5A9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5B9FE6F-7542-5B4E-9033-09DA36D8905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947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56CD677-CE4A-6B44-8D10-0960DB756D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270C095-7DA8-8B4F-B1EA-63C457C9FB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36868" name="Slide Number Placeholder 3">
            <a:extLst>
              <a:ext uri="{FF2B5EF4-FFF2-40B4-BE49-F238E27FC236}">
                <a16:creationId xmlns:a16="http://schemas.microsoft.com/office/drawing/2014/main" id="{589D9376-ABB3-9F4D-B7C7-F4E6386442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fontAlgn="base">
              <a:spcBef>
                <a:spcPct val="0"/>
              </a:spcBef>
              <a:spcAft>
                <a:spcPct val="0"/>
              </a:spcAft>
              <a:defRPr>
                <a:solidFill>
                  <a:schemeClr val="tx1"/>
                </a:solidFill>
                <a:latin typeface="Gill Sans MT" panose="020B0502020104020203" pitchFamily="34" charset="77"/>
              </a:defRPr>
            </a:lvl6pPr>
            <a:lvl7pPr marL="2971800" indent="-228600" fontAlgn="base">
              <a:spcBef>
                <a:spcPct val="0"/>
              </a:spcBef>
              <a:spcAft>
                <a:spcPct val="0"/>
              </a:spcAft>
              <a:defRPr>
                <a:solidFill>
                  <a:schemeClr val="tx1"/>
                </a:solidFill>
                <a:latin typeface="Gill Sans MT" panose="020B0502020104020203" pitchFamily="34" charset="77"/>
              </a:defRPr>
            </a:lvl7pPr>
            <a:lvl8pPr marL="3429000" indent="-228600" fontAlgn="base">
              <a:spcBef>
                <a:spcPct val="0"/>
              </a:spcBef>
              <a:spcAft>
                <a:spcPct val="0"/>
              </a:spcAft>
              <a:defRPr>
                <a:solidFill>
                  <a:schemeClr val="tx1"/>
                </a:solidFill>
                <a:latin typeface="Gill Sans MT" panose="020B0502020104020203" pitchFamily="34" charset="77"/>
              </a:defRPr>
            </a:lvl8pPr>
            <a:lvl9pPr marL="3886200" indent="-228600" fontAlgn="base">
              <a:spcBef>
                <a:spcPct val="0"/>
              </a:spcBef>
              <a:spcAft>
                <a:spcPct val="0"/>
              </a:spcAft>
              <a:defRPr>
                <a:solidFill>
                  <a:schemeClr val="tx1"/>
                </a:solidFill>
                <a:latin typeface="Gill Sans MT" panose="020B0502020104020203" pitchFamily="34" charset="7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C89425-1BE3-8147-8415-E6E31F3EA118}"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1180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D8BDBA7-2113-124E-97B3-8258C599C6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76F0836-8014-4A4C-BAE6-EF6A742855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705DAB27-923C-934A-BF3B-0A893FB8C0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57BE49B-B444-6347-88F6-CB8144FEDFC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2420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4881C1C4-8866-B64D-B035-F4F90A246B51}"/>
              </a:ext>
            </a:extLst>
          </p:cNvPr>
          <p:cNvSpPr/>
          <p:nvPr/>
        </p:nvSpPr>
        <p:spPr bwMode="auto">
          <a:xfrm>
            <a:off x="2751667" y="630239"/>
            <a:ext cx="6972300"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4">
            <a:extLst>
              <a:ext uri="{FF2B5EF4-FFF2-40B4-BE49-F238E27FC236}">
                <a16:creationId xmlns:a16="http://schemas.microsoft.com/office/drawing/2014/main" id="{F12A81D9-1908-3C4E-A6DE-E63D2FB21080}"/>
              </a:ext>
            </a:extLst>
          </p:cNvPr>
          <p:cNvSpPr/>
          <p:nvPr/>
        </p:nvSpPr>
        <p:spPr>
          <a:xfrm>
            <a:off x="1" y="0"/>
            <a:ext cx="2836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left edge border">
            <a:extLst>
              <a:ext uri="{FF2B5EF4-FFF2-40B4-BE49-F238E27FC236}">
                <a16:creationId xmlns:a16="http://schemas.microsoft.com/office/drawing/2014/main" id="{4CAA4FEA-1546-534E-8DE8-977AFCC57BF1}"/>
              </a:ext>
            </a:extLst>
          </p:cNvPr>
          <p:cNvSpPr/>
          <p:nvPr/>
        </p:nvSpPr>
        <p:spPr>
          <a:xfrm>
            <a:off x="1" y="0"/>
            <a:ext cx="2836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2215046" y="5979198"/>
            <a:ext cx="8045373"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48D9C247-7C51-BB43-8210-14D26B47C132}"/>
              </a:ext>
            </a:extLst>
          </p:cNvPr>
          <p:cNvSpPr>
            <a:spLocks noGrp="1"/>
          </p:cNvSpPr>
          <p:nvPr>
            <p:ph type="dt" sz="half" idx="10"/>
          </p:nvPr>
        </p:nvSpPr>
        <p:spPr>
          <a:xfrm>
            <a:off x="1079500" y="6375400"/>
            <a:ext cx="2328333" cy="349250"/>
          </a:xfrm>
        </p:spPr>
        <p:txBody>
          <a:bodyPr/>
          <a:lstStyle>
            <a:lvl1pPr>
              <a:defRPr baseline="0" smtClean="0">
                <a:solidFill>
                  <a:schemeClr val="accent1">
                    <a:lumMod val="50000"/>
                  </a:schemeClr>
                </a:solidFill>
              </a:defRPr>
            </a:lvl1pPr>
          </a:lstStyle>
          <a:p>
            <a:pPr>
              <a:defRPr/>
            </a:pPr>
            <a:fld id="{E5486711-E071-E74E-B513-9FAF3E9F6DF7}" type="datetimeFigureOut">
              <a:rPr lang="en-US"/>
              <a:pPr>
                <a:defRPr/>
              </a:pPr>
              <a:t>5/2/22</a:t>
            </a:fld>
            <a:endParaRPr lang="en-US" dirty="0"/>
          </a:p>
        </p:txBody>
      </p:sp>
      <p:sp>
        <p:nvSpPr>
          <p:cNvPr id="8" name="Footer Placeholder 4">
            <a:extLst>
              <a:ext uri="{FF2B5EF4-FFF2-40B4-BE49-F238E27FC236}">
                <a16:creationId xmlns:a16="http://schemas.microsoft.com/office/drawing/2014/main" id="{A5698080-807A-2A49-A55D-5AB19BF102FB}"/>
              </a:ext>
            </a:extLst>
          </p:cNvPr>
          <p:cNvSpPr>
            <a:spLocks noGrp="1"/>
          </p:cNvSpPr>
          <p:nvPr>
            <p:ph type="ftr" sz="quarter" idx="11"/>
          </p:nvPr>
        </p:nvSpPr>
        <p:spPr>
          <a:xfrm>
            <a:off x="4180417" y="6375401"/>
            <a:ext cx="4114800" cy="346075"/>
          </a:xfrm>
        </p:spPr>
        <p:txBody>
          <a:bodyPr/>
          <a:lstStyle>
            <a:lvl1pPr>
              <a:defRPr baseline="0" dirty="0">
                <a:solidFill>
                  <a:schemeClr val="accent1">
                    <a:lumMod val="50000"/>
                  </a:schemeClr>
                </a:solidFill>
              </a:defRPr>
            </a:lvl1pPr>
          </a:lstStyle>
          <a:p>
            <a:pPr>
              <a:defRPr/>
            </a:pPr>
            <a:endParaRPr lang="en-US"/>
          </a:p>
        </p:txBody>
      </p:sp>
      <p:sp>
        <p:nvSpPr>
          <p:cNvPr id="9" name="Slide Number Placeholder 5">
            <a:extLst>
              <a:ext uri="{FF2B5EF4-FFF2-40B4-BE49-F238E27FC236}">
                <a16:creationId xmlns:a16="http://schemas.microsoft.com/office/drawing/2014/main" id="{F50780EF-D8D8-D841-B39E-683001DCB6D4}"/>
              </a:ext>
            </a:extLst>
          </p:cNvPr>
          <p:cNvSpPr>
            <a:spLocks noGrp="1"/>
          </p:cNvSpPr>
          <p:nvPr>
            <p:ph type="sldNum" sz="quarter" idx="12"/>
          </p:nvPr>
        </p:nvSpPr>
        <p:spPr>
          <a:xfrm>
            <a:off x="9067800" y="6375401"/>
            <a:ext cx="2328333" cy="346075"/>
          </a:xfrm>
        </p:spPr>
        <p:txBody>
          <a:bodyPr/>
          <a:lstStyle>
            <a:lvl1pPr>
              <a:defRPr>
                <a:solidFill>
                  <a:srgbClr val="295737"/>
                </a:solidFill>
              </a:defRPr>
            </a:lvl1pPr>
          </a:lstStyle>
          <a:p>
            <a:fld id="{4D7F4567-E1C8-B847-B03E-568817A125BA}" type="slidenum">
              <a:rPr lang="en-US" altLang="en-US"/>
              <a:pPr/>
              <a:t>‹#›</a:t>
            </a:fld>
            <a:endParaRPr lang="en-US" altLang="en-US"/>
          </a:p>
        </p:txBody>
      </p:sp>
    </p:spTree>
    <p:extLst>
      <p:ext uri="{BB962C8B-B14F-4D97-AF65-F5344CB8AC3E}">
        <p14:creationId xmlns:p14="http://schemas.microsoft.com/office/powerpoint/2010/main" val="161755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FC1FE5-A414-EB42-9197-D3BB7F09F40C}"/>
              </a:ext>
            </a:extLst>
          </p:cNvPr>
          <p:cNvSpPr>
            <a:spLocks noGrp="1"/>
          </p:cNvSpPr>
          <p:nvPr>
            <p:ph type="dt" sz="half" idx="10"/>
          </p:nvPr>
        </p:nvSpPr>
        <p:spPr/>
        <p:txBody>
          <a:bodyPr/>
          <a:lstStyle>
            <a:lvl1pPr>
              <a:defRPr/>
            </a:lvl1pPr>
          </a:lstStyle>
          <a:p>
            <a:pPr>
              <a:defRPr/>
            </a:pPr>
            <a:fld id="{ADAA833B-D30D-5844-8545-B135C2E62468}" type="datetimeFigureOut">
              <a:rPr lang="en-US" altLang="en-US"/>
              <a:pPr>
                <a:defRPr/>
              </a:pPr>
              <a:t>5/2/22</a:t>
            </a:fld>
            <a:endParaRPr lang="en-US" altLang="en-US"/>
          </a:p>
        </p:txBody>
      </p:sp>
      <p:sp>
        <p:nvSpPr>
          <p:cNvPr id="5" name="Footer Placeholder 4">
            <a:extLst>
              <a:ext uri="{FF2B5EF4-FFF2-40B4-BE49-F238E27FC236}">
                <a16:creationId xmlns:a16="http://schemas.microsoft.com/office/drawing/2014/main" id="{72F33F0C-71C6-ED4B-BCA8-6A874AB0C6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EC80C6-9250-764C-B10A-482742D94A69}"/>
              </a:ext>
            </a:extLst>
          </p:cNvPr>
          <p:cNvSpPr>
            <a:spLocks noGrp="1"/>
          </p:cNvSpPr>
          <p:nvPr>
            <p:ph type="sldNum" sz="quarter" idx="12"/>
          </p:nvPr>
        </p:nvSpPr>
        <p:spPr/>
        <p:txBody>
          <a:bodyPr/>
          <a:lstStyle>
            <a:lvl1pPr>
              <a:defRPr/>
            </a:lvl1pPr>
          </a:lstStyle>
          <a:p>
            <a:fld id="{28E6827C-2439-0E49-82BC-D6D5F4C3ADD6}" type="slidenum">
              <a:rPr lang="en-US" altLang="en-US"/>
              <a:pPr/>
              <a:t>‹#›</a:t>
            </a:fld>
            <a:endParaRPr lang="en-US" altLang="en-US"/>
          </a:p>
        </p:txBody>
      </p:sp>
    </p:spTree>
    <p:extLst>
      <p:ext uri="{BB962C8B-B14F-4D97-AF65-F5344CB8AC3E}">
        <p14:creationId xmlns:p14="http://schemas.microsoft.com/office/powerpoint/2010/main" val="109002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77A5D1-99E3-A841-84DF-4495B00406EF}"/>
              </a:ext>
            </a:extLst>
          </p:cNvPr>
          <p:cNvSpPr>
            <a:spLocks noGrp="1"/>
          </p:cNvSpPr>
          <p:nvPr>
            <p:ph type="dt" sz="half" idx="10"/>
          </p:nvPr>
        </p:nvSpPr>
        <p:spPr/>
        <p:txBody>
          <a:bodyPr/>
          <a:lstStyle>
            <a:lvl1pPr>
              <a:defRPr/>
            </a:lvl1pPr>
          </a:lstStyle>
          <a:p>
            <a:pPr>
              <a:defRPr/>
            </a:pPr>
            <a:fld id="{E63108A9-8580-E846-937E-E39F426AFA98}" type="datetimeFigureOut">
              <a:rPr lang="en-US" altLang="en-US"/>
              <a:pPr>
                <a:defRPr/>
              </a:pPr>
              <a:t>5/2/22</a:t>
            </a:fld>
            <a:endParaRPr lang="en-US" altLang="en-US"/>
          </a:p>
        </p:txBody>
      </p:sp>
      <p:sp>
        <p:nvSpPr>
          <p:cNvPr id="5" name="Footer Placeholder 4">
            <a:extLst>
              <a:ext uri="{FF2B5EF4-FFF2-40B4-BE49-F238E27FC236}">
                <a16:creationId xmlns:a16="http://schemas.microsoft.com/office/drawing/2014/main" id="{134E4F54-B437-1F47-A9CD-4978A1DA77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EA6203-1F9C-444C-8F37-8EAE9316974D}"/>
              </a:ext>
            </a:extLst>
          </p:cNvPr>
          <p:cNvSpPr>
            <a:spLocks noGrp="1"/>
          </p:cNvSpPr>
          <p:nvPr>
            <p:ph type="sldNum" sz="quarter" idx="12"/>
          </p:nvPr>
        </p:nvSpPr>
        <p:spPr/>
        <p:txBody>
          <a:bodyPr/>
          <a:lstStyle>
            <a:lvl1pPr>
              <a:defRPr/>
            </a:lvl1pPr>
          </a:lstStyle>
          <a:p>
            <a:fld id="{ACFC5616-FFA0-FB41-ABC9-C52BD0F2D566}" type="slidenum">
              <a:rPr lang="en-US" altLang="en-US"/>
              <a:pPr/>
              <a:t>‹#›</a:t>
            </a:fld>
            <a:endParaRPr lang="en-US" altLang="en-US"/>
          </a:p>
        </p:txBody>
      </p:sp>
    </p:spTree>
    <p:extLst>
      <p:ext uri="{BB962C8B-B14F-4D97-AF65-F5344CB8AC3E}">
        <p14:creationId xmlns:p14="http://schemas.microsoft.com/office/powerpoint/2010/main" val="369279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C7E909-5D89-4F47-BED5-B3EEE573A136}"/>
              </a:ext>
            </a:extLst>
          </p:cNvPr>
          <p:cNvSpPr>
            <a:spLocks noGrp="1"/>
          </p:cNvSpPr>
          <p:nvPr>
            <p:ph type="dt" sz="half" idx="10"/>
          </p:nvPr>
        </p:nvSpPr>
        <p:spPr/>
        <p:txBody>
          <a:bodyPr/>
          <a:lstStyle>
            <a:lvl1pPr>
              <a:defRPr/>
            </a:lvl1pPr>
          </a:lstStyle>
          <a:p>
            <a:pPr>
              <a:defRPr/>
            </a:pPr>
            <a:fld id="{4446EC3A-39A5-FB4B-9C1E-6B2CB9B615C7}" type="datetimeFigureOut">
              <a:rPr lang="en-US" altLang="en-US"/>
              <a:pPr>
                <a:defRPr/>
              </a:pPr>
              <a:t>5/2/22</a:t>
            </a:fld>
            <a:endParaRPr lang="en-US" altLang="en-US"/>
          </a:p>
        </p:txBody>
      </p:sp>
      <p:sp>
        <p:nvSpPr>
          <p:cNvPr id="5" name="Footer Placeholder 4">
            <a:extLst>
              <a:ext uri="{FF2B5EF4-FFF2-40B4-BE49-F238E27FC236}">
                <a16:creationId xmlns:a16="http://schemas.microsoft.com/office/drawing/2014/main" id="{549C5D56-10F3-AE4B-91CB-E6F259BDCB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FDA9E8-F029-0A44-9C6F-DBEE9890A9E8}"/>
              </a:ext>
            </a:extLst>
          </p:cNvPr>
          <p:cNvSpPr>
            <a:spLocks noGrp="1"/>
          </p:cNvSpPr>
          <p:nvPr>
            <p:ph type="sldNum" sz="quarter" idx="12"/>
          </p:nvPr>
        </p:nvSpPr>
        <p:spPr/>
        <p:txBody>
          <a:bodyPr/>
          <a:lstStyle>
            <a:lvl1pPr>
              <a:defRPr/>
            </a:lvl1pPr>
          </a:lstStyle>
          <a:p>
            <a:fld id="{FA0186D1-6C7D-0942-A30F-C66A53754617}" type="slidenum">
              <a:rPr lang="en-US" altLang="en-US"/>
              <a:pPr/>
              <a:t>‹#›</a:t>
            </a:fld>
            <a:endParaRPr lang="en-US" altLang="en-US"/>
          </a:p>
        </p:txBody>
      </p:sp>
    </p:spTree>
    <p:extLst>
      <p:ext uri="{BB962C8B-B14F-4D97-AF65-F5344CB8AC3E}">
        <p14:creationId xmlns:p14="http://schemas.microsoft.com/office/powerpoint/2010/main" val="175997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C90A32E-5A47-E546-B02C-B4D747B21FE1}"/>
              </a:ext>
            </a:extLst>
          </p:cNvPr>
          <p:cNvSpPr>
            <a:spLocks/>
          </p:cNvSpPr>
          <p:nvPr/>
        </p:nvSpPr>
        <p:spPr bwMode="auto">
          <a:xfrm>
            <a:off x="1" y="0"/>
            <a:ext cx="2815167" cy="6858000"/>
          </a:xfrm>
          <a:custGeom>
            <a:avLst/>
            <a:gdLst>
              <a:gd name="T0" fmla="*/ 891 w 1773"/>
              <a:gd name="T1" fmla="*/ 0 h 4320"/>
              <a:gd name="T2" fmla="*/ 921 w 1773"/>
              <a:gd name="T3" fmla="*/ 111 h 4320"/>
              <a:gd name="T4" fmla="*/ 957 w 1773"/>
              <a:gd name="T5" fmla="*/ 217 h 4320"/>
              <a:gd name="T6" fmla="*/ 1007 w 1773"/>
              <a:gd name="T7" fmla="*/ 312 h 4320"/>
              <a:gd name="T8" fmla="*/ 1069 w 1773"/>
              <a:gd name="T9" fmla="*/ 387 h 4320"/>
              <a:gd name="T10" fmla="*/ 1145 w 1773"/>
              <a:gd name="T11" fmla="*/ 456 h 4320"/>
              <a:gd name="T12" fmla="*/ 1227 w 1773"/>
              <a:gd name="T13" fmla="*/ 520 h 4320"/>
              <a:gd name="T14" fmla="*/ 1311 w 1773"/>
              <a:gd name="T15" fmla="*/ 584 h 4320"/>
              <a:gd name="T16" fmla="*/ 1390 w 1773"/>
              <a:gd name="T17" fmla="*/ 651 h 4320"/>
              <a:gd name="T18" fmla="*/ 1456 w 1773"/>
              <a:gd name="T19" fmla="*/ 725 h 4320"/>
              <a:gd name="T20" fmla="*/ 1505 w 1773"/>
              <a:gd name="T21" fmla="*/ 808 h 4320"/>
              <a:gd name="T22" fmla="*/ 1530 w 1773"/>
              <a:gd name="T23" fmla="*/ 907 h 4320"/>
              <a:gd name="T24" fmla="*/ 1534 w 1773"/>
              <a:gd name="T25" fmla="*/ 1013 h 4320"/>
              <a:gd name="T26" fmla="*/ 1523 w 1773"/>
              <a:gd name="T27" fmla="*/ 1125 h 4320"/>
              <a:gd name="T28" fmla="*/ 1508 w 1773"/>
              <a:gd name="T29" fmla="*/ 1237 h 4320"/>
              <a:gd name="T30" fmla="*/ 1496 w 1773"/>
              <a:gd name="T31" fmla="*/ 1350 h 4320"/>
              <a:gd name="T32" fmla="*/ 1497 w 1773"/>
              <a:gd name="T33" fmla="*/ 1458 h 4320"/>
              <a:gd name="T34" fmla="*/ 1517 w 1773"/>
              <a:gd name="T35" fmla="*/ 1560 h 4320"/>
              <a:gd name="T36" fmla="*/ 1557 w 1773"/>
              <a:gd name="T37" fmla="*/ 1659 h 4320"/>
              <a:gd name="T38" fmla="*/ 1611 w 1773"/>
              <a:gd name="T39" fmla="*/ 1757 h 4320"/>
              <a:gd name="T40" fmla="*/ 1669 w 1773"/>
              <a:gd name="T41" fmla="*/ 1855 h 4320"/>
              <a:gd name="T42" fmla="*/ 1721 w 1773"/>
              <a:gd name="T43" fmla="*/ 1954 h 4320"/>
              <a:gd name="T44" fmla="*/ 1759 w 1773"/>
              <a:gd name="T45" fmla="*/ 2057 h 4320"/>
              <a:gd name="T46" fmla="*/ 1773 w 1773"/>
              <a:gd name="T47" fmla="*/ 2160 h 4320"/>
              <a:gd name="T48" fmla="*/ 1759 w 1773"/>
              <a:gd name="T49" fmla="*/ 2263 h 4320"/>
              <a:gd name="T50" fmla="*/ 1721 w 1773"/>
              <a:gd name="T51" fmla="*/ 2366 h 4320"/>
              <a:gd name="T52" fmla="*/ 1669 w 1773"/>
              <a:gd name="T53" fmla="*/ 2465 h 4320"/>
              <a:gd name="T54" fmla="*/ 1611 w 1773"/>
              <a:gd name="T55" fmla="*/ 2563 h 4320"/>
              <a:gd name="T56" fmla="*/ 1557 w 1773"/>
              <a:gd name="T57" fmla="*/ 2661 h 4320"/>
              <a:gd name="T58" fmla="*/ 1517 w 1773"/>
              <a:gd name="T59" fmla="*/ 2760 h 4320"/>
              <a:gd name="T60" fmla="*/ 1497 w 1773"/>
              <a:gd name="T61" fmla="*/ 2862 h 4320"/>
              <a:gd name="T62" fmla="*/ 1496 w 1773"/>
              <a:gd name="T63" fmla="*/ 2970 h 4320"/>
              <a:gd name="T64" fmla="*/ 1508 w 1773"/>
              <a:gd name="T65" fmla="*/ 3083 h 4320"/>
              <a:gd name="T66" fmla="*/ 1523 w 1773"/>
              <a:gd name="T67" fmla="*/ 3195 h 4320"/>
              <a:gd name="T68" fmla="*/ 1534 w 1773"/>
              <a:gd name="T69" fmla="*/ 3307 h 4320"/>
              <a:gd name="T70" fmla="*/ 1530 w 1773"/>
              <a:gd name="T71" fmla="*/ 3413 h 4320"/>
              <a:gd name="T72" fmla="*/ 1505 w 1773"/>
              <a:gd name="T73" fmla="*/ 3512 h 4320"/>
              <a:gd name="T74" fmla="*/ 1456 w 1773"/>
              <a:gd name="T75" fmla="*/ 3595 h 4320"/>
              <a:gd name="T76" fmla="*/ 1390 w 1773"/>
              <a:gd name="T77" fmla="*/ 3669 h 4320"/>
              <a:gd name="T78" fmla="*/ 1311 w 1773"/>
              <a:gd name="T79" fmla="*/ 3736 h 4320"/>
              <a:gd name="T80" fmla="*/ 1227 w 1773"/>
              <a:gd name="T81" fmla="*/ 3800 h 4320"/>
              <a:gd name="T82" fmla="*/ 1145 w 1773"/>
              <a:gd name="T83" fmla="*/ 3864 h 4320"/>
              <a:gd name="T84" fmla="*/ 1069 w 1773"/>
              <a:gd name="T85" fmla="*/ 3933 h 4320"/>
              <a:gd name="T86" fmla="*/ 1007 w 1773"/>
              <a:gd name="T87" fmla="*/ 4008 h 4320"/>
              <a:gd name="T88" fmla="*/ 957 w 1773"/>
              <a:gd name="T89" fmla="*/ 4103 h 4320"/>
              <a:gd name="T90" fmla="*/ 921 w 1773"/>
              <a:gd name="T91" fmla="*/ 4209 h 4320"/>
              <a:gd name="T92" fmla="*/ 891 w 1773"/>
              <a:gd name="T93" fmla="*/ 4320 h 4320"/>
              <a:gd name="T94" fmla="*/ 0 w 1773"/>
              <a:gd name="T9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1800"/>
          </a:p>
        </p:txBody>
      </p:sp>
      <p:sp>
        <p:nvSpPr>
          <p:cNvPr id="5" name="Freeform 11">
            <a:extLst>
              <a:ext uri="{FF2B5EF4-FFF2-40B4-BE49-F238E27FC236}">
                <a16:creationId xmlns:a16="http://schemas.microsoft.com/office/drawing/2014/main" id="{A64273C7-CC87-7F4F-A87D-1792FA954F4A}"/>
              </a:ext>
            </a:extLst>
          </p:cNvPr>
          <p:cNvSpPr>
            <a:spLocks/>
          </p:cNvSpPr>
          <p:nvPr/>
        </p:nvSpPr>
        <p:spPr bwMode="auto">
          <a:xfrm>
            <a:off x="874185" y="0"/>
            <a:ext cx="1646767" cy="6858000"/>
          </a:xfrm>
          <a:custGeom>
            <a:avLst/>
            <a:gdLst>
              <a:gd name="T0" fmla="*/ 188 w 1037"/>
              <a:gd name="T1" fmla="*/ 55 h 4320"/>
              <a:gd name="T2" fmla="*/ 234 w 1037"/>
              <a:gd name="T3" fmla="*/ 223 h 4320"/>
              <a:gd name="T4" fmla="*/ 292 w 1037"/>
              <a:gd name="T5" fmla="*/ 381 h 4320"/>
              <a:gd name="T6" fmla="*/ 382 w 1037"/>
              <a:gd name="T7" fmla="*/ 503 h 4320"/>
              <a:gd name="T8" fmla="*/ 502 w 1037"/>
              <a:gd name="T9" fmla="*/ 603 h 4320"/>
              <a:gd name="T10" fmla="*/ 628 w 1037"/>
              <a:gd name="T11" fmla="*/ 700 h 4320"/>
              <a:gd name="T12" fmla="*/ 736 w 1037"/>
              <a:gd name="T13" fmla="*/ 808 h 4320"/>
              <a:gd name="T14" fmla="*/ 800 w 1037"/>
              <a:gd name="T15" fmla="*/ 937 h 4320"/>
              <a:gd name="T16" fmla="*/ 812 w 1037"/>
              <a:gd name="T17" fmla="*/ 1085 h 4320"/>
              <a:gd name="T18" fmla="*/ 796 w 1037"/>
              <a:gd name="T19" fmla="*/ 1242 h 4320"/>
              <a:gd name="T20" fmla="*/ 778 w 1037"/>
              <a:gd name="T21" fmla="*/ 1401 h 4320"/>
              <a:gd name="T22" fmla="*/ 784 w 1037"/>
              <a:gd name="T23" fmla="*/ 1551 h 4320"/>
              <a:gd name="T24" fmla="*/ 841 w 1037"/>
              <a:gd name="T25" fmla="*/ 1702 h 4320"/>
              <a:gd name="T26" fmla="*/ 926 w 1037"/>
              <a:gd name="T27" fmla="*/ 1851 h 4320"/>
              <a:gd name="T28" fmla="*/ 1003 w 1037"/>
              <a:gd name="T29" fmla="*/ 2003 h 4320"/>
              <a:gd name="T30" fmla="*/ 1037 w 1037"/>
              <a:gd name="T31" fmla="*/ 2160 h 4320"/>
              <a:gd name="T32" fmla="*/ 1003 w 1037"/>
              <a:gd name="T33" fmla="*/ 2317 h 4320"/>
              <a:gd name="T34" fmla="*/ 926 w 1037"/>
              <a:gd name="T35" fmla="*/ 2469 h 4320"/>
              <a:gd name="T36" fmla="*/ 841 w 1037"/>
              <a:gd name="T37" fmla="*/ 2618 h 4320"/>
              <a:gd name="T38" fmla="*/ 784 w 1037"/>
              <a:gd name="T39" fmla="*/ 2769 h 4320"/>
              <a:gd name="T40" fmla="*/ 778 w 1037"/>
              <a:gd name="T41" fmla="*/ 2919 h 4320"/>
              <a:gd name="T42" fmla="*/ 796 w 1037"/>
              <a:gd name="T43" fmla="*/ 3078 h 4320"/>
              <a:gd name="T44" fmla="*/ 812 w 1037"/>
              <a:gd name="T45" fmla="*/ 3235 h 4320"/>
              <a:gd name="T46" fmla="*/ 800 w 1037"/>
              <a:gd name="T47" fmla="*/ 3383 h 4320"/>
              <a:gd name="T48" fmla="*/ 736 w 1037"/>
              <a:gd name="T49" fmla="*/ 3512 h 4320"/>
              <a:gd name="T50" fmla="*/ 628 w 1037"/>
              <a:gd name="T51" fmla="*/ 3620 h 4320"/>
              <a:gd name="T52" fmla="*/ 502 w 1037"/>
              <a:gd name="T53" fmla="*/ 3717 h 4320"/>
              <a:gd name="T54" fmla="*/ 382 w 1037"/>
              <a:gd name="T55" fmla="*/ 3817 h 4320"/>
              <a:gd name="T56" fmla="*/ 292 w 1037"/>
              <a:gd name="T57" fmla="*/ 3939 h 4320"/>
              <a:gd name="T58" fmla="*/ 234 w 1037"/>
              <a:gd name="T59" fmla="*/ 4097 h 4320"/>
              <a:gd name="T60" fmla="*/ 188 w 1037"/>
              <a:gd name="T61" fmla="*/ 4265 h 4320"/>
              <a:gd name="T62" fmla="*/ 17 w 1037"/>
              <a:gd name="T63" fmla="*/ 4278 h 4320"/>
              <a:gd name="T64" fmla="*/ 60 w 1037"/>
              <a:gd name="T65" fmla="*/ 4131 h 4320"/>
              <a:gd name="T66" fmla="*/ 109 w 1037"/>
              <a:gd name="T67" fmla="*/ 3964 h 4320"/>
              <a:gd name="T68" fmla="*/ 186 w 1037"/>
              <a:gd name="T69" fmla="*/ 3804 h 4320"/>
              <a:gd name="T70" fmla="*/ 303 w 1037"/>
              <a:gd name="T71" fmla="*/ 3672 h 4320"/>
              <a:gd name="T72" fmla="*/ 438 w 1037"/>
              <a:gd name="T73" fmla="*/ 3565 h 4320"/>
              <a:gd name="T74" fmla="*/ 561 w 1037"/>
              <a:gd name="T75" fmla="*/ 3466 h 4320"/>
              <a:gd name="T76" fmla="*/ 638 w 1037"/>
              <a:gd name="T77" fmla="*/ 3367 h 4320"/>
              <a:gd name="T78" fmla="*/ 654 w 1037"/>
              <a:gd name="T79" fmla="*/ 3265 h 4320"/>
              <a:gd name="T80" fmla="*/ 642 w 1037"/>
              <a:gd name="T81" fmla="*/ 3137 h 4320"/>
              <a:gd name="T82" fmla="*/ 620 w 1037"/>
              <a:gd name="T83" fmla="*/ 2952 h 4320"/>
              <a:gd name="T84" fmla="*/ 628 w 1037"/>
              <a:gd name="T85" fmla="*/ 2737 h 4320"/>
              <a:gd name="T86" fmla="*/ 685 w 1037"/>
              <a:gd name="T87" fmla="*/ 2574 h 4320"/>
              <a:gd name="T88" fmla="*/ 767 w 1037"/>
              <a:gd name="T89" fmla="*/ 2423 h 4320"/>
              <a:gd name="T90" fmla="*/ 834 w 1037"/>
              <a:gd name="T91" fmla="*/ 2303 h 4320"/>
              <a:gd name="T92" fmla="*/ 873 w 1037"/>
              <a:gd name="T93" fmla="*/ 2194 h 4320"/>
              <a:gd name="T94" fmla="*/ 864 w 1037"/>
              <a:gd name="T95" fmla="*/ 2092 h 4320"/>
              <a:gd name="T96" fmla="*/ 813 w 1037"/>
              <a:gd name="T97" fmla="*/ 1978 h 4320"/>
              <a:gd name="T98" fmla="*/ 739 w 1037"/>
              <a:gd name="T99" fmla="*/ 1848 h 4320"/>
              <a:gd name="T100" fmla="*/ 661 w 1037"/>
              <a:gd name="T101" fmla="*/ 1694 h 4320"/>
              <a:gd name="T102" fmla="*/ 618 w 1037"/>
              <a:gd name="T103" fmla="*/ 1511 h 4320"/>
              <a:gd name="T104" fmla="*/ 626 w 1037"/>
              <a:gd name="T105" fmla="*/ 1299 h 4320"/>
              <a:gd name="T106" fmla="*/ 647 w 1037"/>
              <a:gd name="T107" fmla="*/ 1139 h 4320"/>
              <a:gd name="T108" fmla="*/ 652 w 1037"/>
              <a:gd name="T109" fmla="*/ 1018 h 4320"/>
              <a:gd name="T110" fmla="*/ 620 w 1037"/>
              <a:gd name="T111" fmla="*/ 920 h 4320"/>
              <a:gd name="T112" fmla="*/ 523 w 1037"/>
              <a:gd name="T113" fmla="*/ 822 h 4320"/>
              <a:gd name="T114" fmla="*/ 392 w 1037"/>
              <a:gd name="T115" fmla="*/ 721 h 4320"/>
              <a:gd name="T116" fmla="*/ 261 w 1037"/>
              <a:gd name="T117" fmla="*/ 607 h 4320"/>
              <a:gd name="T118" fmla="*/ 156 w 1037"/>
              <a:gd name="T119" fmla="*/ 465 h 4320"/>
              <a:gd name="T120" fmla="*/ 90 w 1037"/>
              <a:gd name="T121" fmla="*/ 301 h 4320"/>
              <a:gd name="T122" fmla="*/ 46 w 1037"/>
              <a:gd name="T123" fmla="*/ 137 h 4320"/>
              <a:gd name="T124" fmla="*/ 0 w 1037"/>
              <a:gd name="T12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1800"/>
          </a:p>
        </p:txBody>
      </p:sp>
      <p:grpSp>
        <p:nvGrpSpPr>
          <p:cNvPr id="6" name="Group 14">
            <a:extLst>
              <a:ext uri="{FF2B5EF4-FFF2-40B4-BE49-F238E27FC236}">
                <a16:creationId xmlns:a16="http://schemas.microsoft.com/office/drawing/2014/main" id="{F1F0174C-24D4-E94A-AC28-CFF338C724C6}"/>
              </a:ext>
            </a:extLst>
          </p:cNvPr>
          <p:cNvGrpSpPr>
            <a:grpSpLocks/>
          </p:cNvGrpSpPr>
          <p:nvPr/>
        </p:nvGrpSpPr>
        <p:grpSpPr bwMode="auto">
          <a:xfrm>
            <a:off x="1" y="0"/>
            <a:ext cx="2815167" cy="6858000"/>
            <a:chOff x="0" y="0"/>
            <a:chExt cx="2110979" cy="6858000"/>
          </a:xfrm>
        </p:grpSpPr>
        <p:sp>
          <p:nvSpPr>
            <p:cNvPr id="7" name="Freeform 6" title="left scallop shape">
              <a:extLst>
                <a:ext uri="{FF2B5EF4-FFF2-40B4-BE49-F238E27FC236}">
                  <a16:creationId xmlns:a16="http://schemas.microsoft.com/office/drawing/2014/main" id="{28EB450F-27BB-074F-9E16-80621A8A9ADC}"/>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5AB6C4D4-E1AB-2448-B59A-41B39FFF4495}"/>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3242930" y="1073890"/>
            <a:ext cx="8187071" cy="4064627"/>
          </a:xfrm>
        </p:spPr>
        <p:txBody>
          <a:bodyPr anchor="b"/>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9D453D0E-8C65-8C49-8BFF-B499B6038D22}"/>
              </a:ext>
            </a:extLst>
          </p:cNvPr>
          <p:cNvSpPr>
            <a:spLocks noGrp="1"/>
          </p:cNvSpPr>
          <p:nvPr>
            <p:ph type="dt" sz="half" idx="10"/>
          </p:nvPr>
        </p:nvSpPr>
        <p:spPr>
          <a:xfrm>
            <a:off x="3236385" y="6375400"/>
            <a:ext cx="1494367" cy="349250"/>
          </a:xfrm>
        </p:spPr>
        <p:txBody>
          <a:bodyPr/>
          <a:lstStyle>
            <a:lvl1pPr>
              <a:defRPr baseline="0" smtClean="0">
                <a:solidFill>
                  <a:schemeClr val="tx2"/>
                </a:solidFill>
              </a:defRPr>
            </a:lvl1pPr>
          </a:lstStyle>
          <a:p>
            <a:pPr>
              <a:defRPr/>
            </a:pPr>
            <a:fld id="{66C1DC26-C599-924C-BE74-1CAAB9B2803B}" type="datetimeFigureOut">
              <a:rPr lang="en-US" altLang="en-US"/>
              <a:pPr>
                <a:defRPr/>
              </a:pPr>
              <a:t>5/2/22</a:t>
            </a:fld>
            <a:endParaRPr lang="en-US" altLang="en-US"/>
          </a:p>
        </p:txBody>
      </p:sp>
      <p:sp>
        <p:nvSpPr>
          <p:cNvPr id="10" name="Footer Placeholder 4">
            <a:extLst>
              <a:ext uri="{FF2B5EF4-FFF2-40B4-BE49-F238E27FC236}">
                <a16:creationId xmlns:a16="http://schemas.microsoft.com/office/drawing/2014/main" id="{2C4FD187-9CC8-F142-A90F-E68B9F5BF1F8}"/>
              </a:ext>
            </a:extLst>
          </p:cNvPr>
          <p:cNvSpPr>
            <a:spLocks noGrp="1"/>
          </p:cNvSpPr>
          <p:nvPr>
            <p:ph type="ftr" sz="quarter" idx="11"/>
          </p:nvPr>
        </p:nvSpPr>
        <p:spPr>
          <a:xfrm>
            <a:off x="5278967" y="6375401"/>
            <a:ext cx="4114800" cy="346075"/>
          </a:xfrm>
        </p:spPr>
        <p:txBody>
          <a:bodyPr/>
          <a:lstStyle>
            <a:lvl1pPr>
              <a:defRPr baseline="0" dirty="0">
                <a:solidFill>
                  <a:schemeClr val="tx2"/>
                </a:solidFill>
              </a:defRPr>
            </a:lvl1pPr>
          </a:lstStyle>
          <a:p>
            <a:pPr>
              <a:defRPr/>
            </a:pPr>
            <a:endParaRPr lang="en-US"/>
          </a:p>
        </p:txBody>
      </p:sp>
      <p:sp>
        <p:nvSpPr>
          <p:cNvPr id="11" name="Slide Number Placeholder 5">
            <a:extLst>
              <a:ext uri="{FF2B5EF4-FFF2-40B4-BE49-F238E27FC236}">
                <a16:creationId xmlns:a16="http://schemas.microsoft.com/office/drawing/2014/main" id="{40AFF226-8C78-454B-91E4-B259960358C0}"/>
              </a:ext>
            </a:extLst>
          </p:cNvPr>
          <p:cNvSpPr>
            <a:spLocks noGrp="1"/>
          </p:cNvSpPr>
          <p:nvPr>
            <p:ph type="sldNum" sz="quarter" idx="12"/>
          </p:nvPr>
        </p:nvSpPr>
        <p:spPr>
          <a:xfrm>
            <a:off x="9941984" y="6375401"/>
            <a:ext cx="1488016" cy="346075"/>
          </a:xfrm>
        </p:spPr>
        <p:txBody>
          <a:bodyPr/>
          <a:lstStyle>
            <a:lvl1pPr>
              <a:defRPr>
                <a:solidFill>
                  <a:schemeClr val="tx2"/>
                </a:solidFill>
              </a:defRPr>
            </a:lvl1pPr>
          </a:lstStyle>
          <a:p>
            <a:fld id="{6021C5BD-A6B5-E24A-9900-12C5CDF9C938}" type="slidenum">
              <a:rPr lang="en-US" altLang="en-US"/>
              <a:pPr/>
              <a:t>‹#›</a:t>
            </a:fld>
            <a:endParaRPr lang="en-US" altLang="en-US"/>
          </a:p>
        </p:txBody>
      </p:sp>
    </p:spTree>
    <p:extLst>
      <p:ext uri="{BB962C8B-B14F-4D97-AF65-F5344CB8AC3E}">
        <p14:creationId xmlns:p14="http://schemas.microsoft.com/office/powerpoint/2010/main" val="2696805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03A8C77-A130-2A47-92AF-1E528B90CDB8}"/>
              </a:ext>
            </a:extLst>
          </p:cNvPr>
          <p:cNvSpPr>
            <a:spLocks noGrp="1"/>
          </p:cNvSpPr>
          <p:nvPr>
            <p:ph type="dt" sz="half" idx="10"/>
          </p:nvPr>
        </p:nvSpPr>
        <p:spPr/>
        <p:txBody>
          <a:bodyPr/>
          <a:lstStyle>
            <a:lvl1pPr>
              <a:defRPr/>
            </a:lvl1pPr>
          </a:lstStyle>
          <a:p>
            <a:pPr>
              <a:defRPr/>
            </a:pPr>
            <a:fld id="{9E5029AB-F721-F542-9A22-5D9E3B64A0C9}" type="datetimeFigureOut">
              <a:rPr lang="en-US" altLang="en-US"/>
              <a:pPr>
                <a:defRPr/>
              </a:pPr>
              <a:t>5/2/22</a:t>
            </a:fld>
            <a:endParaRPr lang="en-US" altLang="en-US"/>
          </a:p>
        </p:txBody>
      </p:sp>
      <p:sp>
        <p:nvSpPr>
          <p:cNvPr id="6" name="Footer Placeholder 4">
            <a:extLst>
              <a:ext uri="{FF2B5EF4-FFF2-40B4-BE49-F238E27FC236}">
                <a16:creationId xmlns:a16="http://schemas.microsoft.com/office/drawing/2014/main" id="{413E918B-CFF5-094A-A40B-73DDA2FDF4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B6B7BC-7E06-0445-8F92-9FF9518D11F8}"/>
              </a:ext>
            </a:extLst>
          </p:cNvPr>
          <p:cNvSpPr>
            <a:spLocks noGrp="1"/>
          </p:cNvSpPr>
          <p:nvPr>
            <p:ph type="sldNum" sz="quarter" idx="12"/>
          </p:nvPr>
        </p:nvSpPr>
        <p:spPr/>
        <p:txBody>
          <a:bodyPr/>
          <a:lstStyle>
            <a:lvl1pPr>
              <a:defRPr/>
            </a:lvl1pPr>
          </a:lstStyle>
          <a:p>
            <a:fld id="{8BBFF1C4-EF36-4844-9C4C-6906B547DCAE}" type="slidenum">
              <a:rPr lang="en-US" altLang="en-US"/>
              <a:pPr/>
              <a:t>‹#›</a:t>
            </a:fld>
            <a:endParaRPr lang="en-US" altLang="en-US"/>
          </a:p>
        </p:txBody>
      </p:sp>
    </p:spTree>
    <p:extLst>
      <p:ext uri="{BB962C8B-B14F-4D97-AF65-F5344CB8AC3E}">
        <p14:creationId xmlns:p14="http://schemas.microsoft.com/office/powerpoint/2010/main" val="253391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255776" y="2909102"/>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633864" y="2909102"/>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F2B922B-6C28-814E-9754-63FFE1E0692E}"/>
              </a:ext>
            </a:extLst>
          </p:cNvPr>
          <p:cNvSpPr>
            <a:spLocks noGrp="1"/>
          </p:cNvSpPr>
          <p:nvPr>
            <p:ph type="dt" sz="half" idx="10"/>
          </p:nvPr>
        </p:nvSpPr>
        <p:spPr/>
        <p:txBody>
          <a:bodyPr/>
          <a:lstStyle>
            <a:lvl1pPr>
              <a:defRPr/>
            </a:lvl1pPr>
          </a:lstStyle>
          <a:p>
            <a:pPr>
              <a:defRPr/>
            </a:pPr>
            <a:fld id="{1DF47E36-3E4F-FE41-8C53-40F696E77C48}" type="datetimeFigureOut">
              <a:rPr lang="en-US" altLang="en-US"/>
              <a:pPr>
                <a:defRPr/>
              </a:pPr>
              <a:t>5/2/22</a:t>
            </a:fld>
            <a:endParaRPr lang="en-US" altLang="en-US"/>
          </a:p>
        </p:txBody>
      </p:sp>
      <p:sp>
        <p:nvSpPr>
          <p:cNvPr id="8" name="Footer Placeholder 4">
            <a:extLst>
              <a:ext uri="{FF2B5EF4-FFF2-40B4-BE49-F238E27FC236}">
                <a16:creationId xmlns:a16="http://schemas.microsoft.com/office/drawing/2014/main" id="{E4B47978-A50D-264B-8773-1A4BE93BC82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B3ABD83-3685-BC4E-996F-D72618A81B80}"/>
              </a:ext>
            </a:extLst>
          </p:cNvPr>
          <p:cNvSpPr>
            <a:spLocks noGrp="1"/>
          </p:cNvSpPr>
          <p:nvPr>
            <p:ph type="sldNum" sz="quarter" idx="12"/>
          </p:nvPr>
        </p:nvSpPr>
        <p:spPr/>
        <p:txBody>
          <a:bodyPr/>
          <a:lstStyle>
            <a:lvl1pPr>
              <a:defRPr/>
            </a:lvl1pPr>
          </a:lstStyle>
          <a:p>
            <a:fld id="{7FE387A4-0708-3C40-BB66-DC9835830911}" type="slidenum">
              <a:rPr lang="en-US" altLang="en-US"/>
              <a:pPr/>
              <a:t>‹#›</a:t>
            </a:fld>
            <a:endParaRPr lang="en-US" altLang="en-US"/>
          </a:p>
        </p:txBody>
      </p:sp>
    </p:spTree>
    <p:extLst>
      <p:ext uri="{BB962C8B-B14F-4D97-AF65-F5344CB8AC3E}">
        <p14:creationId xmlns:p14="http://schemas.microsoft.com/office/powerpoint/2010/main" val="306034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0989FB5-9439-764F-A95F-1CF26559285E}"/>
              </a:ext>
            </a:extLst>
          </p:cNvPr>
          <p:cNvSpPr>
            <a:spLocks noGrp="1"/>
          </p:cNvSpPr>
          <p:nvPr>
            <p:ph type="dt" sz="half" idx="10"/>
          </p:nvPr>
        </p:nvSpPr>
        <p:spPr/>
        <p:txBody>
          <a:bodyPr/>
          <a:lstStyle>
            <a:lvl1pPr>
              <a:defRPr/>
            </a:lvl1pPr>
          </a:lstStyle>
          <a:p>
            <a:pPr>
              <a:defRPr/>
            </a:pPr>
            <a:fld id="{0D4648AD-1524-5F40-8529-F708CE23B4EB}" type="datetimeFigureOut">
              <a:rPr lang="en-US" altLang="en-US"/>
              <a:pPr>
                <a:defRPr/>
              </a:pPr>
              <a:t>5/2/22</a:t>
            </a:fld>
            <a:endParaRPr lang="en-US" altLang="en-US"/>
          </a:p>
        </p:txBody>
      </p:sp>
      <p:sp>
        <p:nvSpPr>
          <p:cNvPr id="4" name="Footer Placeholder 4">
            <a:extLst>
              <a:ext uri="{FF2B5EF4-FFF2-40B4-BE49-F238E27FC236}">
                <a16:creationId xmlns:a16="http://schemas.microsoft.com/office/drawing/2014/main" id="{FB4B19AF-871C-EA40-817B-1FF4B1B0927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9C814E6-1ADB-FB4F-A716-66B2BE193276}"/>
              </a:ext>
            </a:extLst>
          </p:cNvPr>
          <p:cNvSpPr>
            <a:spLocks noGrp="1"/>
          </p:cNvSpPr>
          <p:nvPr>
            <p:ph type="sldNum" sz="quarter" idx="12"/>
          </p:nvPr>
        </p:nvSpPr>
        <p:spPr/>
        <p:txBody>
          <a:bodyPr/>
          <a:lstStyle>
            <a:lvl1pPr>
              <a:defRPr/>
            </a:lvl1pPr>
          </a:lstStyle>
          <a:p>
            <a:fld id="{0137ADEC-0368-584B-A09D-499A97AFFDDF}" type="slidenum">
              <a:rPr lang="en-US" altLang="en-US"/>
              <a:pPr/>
              <a:t>‹#›</a:t>
            </a:fld>
            <a:endParaRPr lang="en-US" altLang="en-US"/>
          </a:p>
        </p:txBody>
      </p:sp>
    </p:spTree>
    <p:extLst>
      <p:ext uri="{BB962C8B-B14F-4D97-AF65-F5344CB8AC3E}">
        <p14:creationId xmlns:p14="http://schemas.microsoft.com/office/powerpoint/2010/main" val="43773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1C266E-25F0-2842-8414-16B31FFFDFBC}"/>
              </a:ext>
            </a:extLst>
          </p:cNvPr>
          <p:cNvSpPr>
            <a:spLocks noGrp="1"/>
          </p:cNvSpPr>
          <p:nvPr>
            <p:ph type="dt" sz="half" idx="10"/>
          </p:nvPr>
        </p:nvSpPr>
        <p:spPr/>
        <p:txBody>
          <a:bodyPr/>
          <a:lstStyle>
            <a:lvl1pPr>
              <a:defRPr/>
            </a:lvl1pPr>
          </a:lstStyle>
          <a:p>
            <a:pPr>
              <a:defRPr/>
            </a:pPr>
            <a:fld id="{FA81B014-E14A-B849-9BB0-06865829D8EA}" type="datetimeFigureOut">
              <a:rPr lang="en-US" altLang="en-US"/>
              <a:pPr>
                <a:defRPr/>
              </a:pPr>
              <a:t>5/2/22</a:t>
            </a:fld>
            <a:endParaRPr lang="en-US" altLang="en-US"/>
          </a:p>
        </p:txBody>
      </p:sp>
      <p:sp>
        <p:nvSpPr>
          <p:cNvPr id="3" name="Footer Placeholder 4">
            <a:extLst>
              <a:ext uri="{FF2B5EF4-FFF2-40B4-BE49-F238E27FC236}">
                <a16:creationId xmlns:a16="http://schemas.microsoft.com/office/drawing/2014/main" id="{952D4B91-06FA-9F49-A6C3-39E8C909EE7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A8402F5-10B1-1A4A-984F-D39AC5C8D1EC}"/>
              </a:ext>
            </a:extLst>
          </p:cNvPr>
          <p:cNvSpPr>
            <a:spLocks noGrp="1"/>
          </p:cNvSpPr>
          <p:nvPr>
            <p:ph type="sldNum" sz="quarter" idx="12"/>
          </p:nvPr>
        </p:nvSpPr>
        <p:spPr/>
        <p:txBody>
          <a:bodyPr/>
          <a:lstStyle>
            <a:lvl1pPr>
              <a:defRPr/>
            </a:lvl1pPr>
          </a:lstStyle>
          <a:p>
            <a:fld id="{19279E3A-B840-EE40-9923-D6358D9C787E}" type="slidenum">
              <a:rPr lang="en-US" altLang="en-US"/>
              <a:pPr/>
              <a:t>‹#›</a:t>
            </a:fld>
            <a:endParaRPr lang="en-US" altLang="en-US"/>
          </a:p>
        </p:txBody>
      </p:sp>
    </p:spTree>
    <p:extLst>
      <p:ext uri="{BB962C8B-B14F-4D97-AF65-F5344CB8AC3E}">
        <p14:creationId xmlns:p14="http://schemas.microsoft.com/office/powerpoint/2010/main" val="399416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62EB4B77-AC81-764E-A18E-EF247203B580}"/>
              </a:ext>
            </a:extLst>
          </p:cNvPr>
          <p:cNvSpPr/>
          <p:nvPr/>
        </p:nvSpPr>
        <p:spPr bwMode="auto">
          <a:xfrm>
            <a:off x="7389285" y="0"/>
            <a:ext cx="480271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D4426D0E-44FB-7542-9E0D-57021257C23B}"/>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a:extLst>
              <a:ext uri="{FF2B5EF4-FFF2-40B4-BE49-F238E27FC236}">
                <a16:creationId xmlns:a16="http://schemas.microsoft.com/office/drawing/2014/main" id="{44A39340-0879-8D47-BE14-D6175F2ECADA}"/>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5" y="457201"/>
            <a:ext cx="3092115" cy="1196671"/>
          </a:xfrm>
        </p:spPr>
        <p:txBody>
          <a:bodyPr anchor="b"/>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a:extLst>
              <a:ext uri="{FF2B5EF4-FFF2-40B4-BE49-F238E27FC236}">
                <a16:creationId xmlns:a16="http://schemas.microsoft.com/office/drawing/2014/main" id="{314097E6-A776-BF42-AB21-70AA0EF80E87}"/>
              </a:ext>
            </a:extLst>
          </p:cNvPr>
          <p:cNvSpPr>
            <a:spLocks noGrp="1"/>
          </p:cNvSpPr>
          <p:nvPr>
            <p:ph type="dt" sz="half" idx="10"/>
          </p:nvPr>
        </p:nvSpPr>
        <p:spPr>
          <a:xfrm>
            <a:off x="764117" y="6375400"/>
            <a:ext cx="1234016" cy="349250"/>
          </a:xfrm>
        </p:spPr>
        <p:txBody>
          <a:bodyPr/>
          <a:lstStyle>
            <a:lvl1pPr>
              <a:defRPr/>
            </a:lvl1pPr>
          </a:lstStyle>
          <a:p>
            <a:pPr>
              <a:defRPr/>
            </a:pPr>
            <a:fld id="{FA27DC45-C96F-0843-AECE-0CF6AE1448CE}" type="datetimeFigureOut">
              <a:rPr lang="en-US" altLang="en-US"/>
              <a:pPr>
                <a:defRPr/>
              </a:pPr>
              <a:t>5/2/22</a:t>
            </a:fld>
            <a:endParaRPr lang="en-US" altLang="en-US"/>
          </a:p>
        </p:txBody>
      </p:sp>
      <p:sp>
        <p:nvSpPr>
          <p:cNvPr id="9" name="Footer Placeholder 5">
            <a:extLst>
              <a:ext uri="{FF2B5EF4-FFF2-40B4-BE49-F238E27FC236}">
                <a16:creationId xmlns:a16="http://schemas.microsoft.com/office/drawing/2014/main" id="{06C955C8-16C7-E945-99ED-81F81EEB296B}"/>
              </a:ext>
            </a:extLst>
          </p:cNvPr>
          <p:cNvSpPr>
            <a:spLocks noGrp="1"/>
          </p:cNvSpPr>
          <p:nvPr>
            <p:ph type="ftr" sz="quarter" idx="11"/>
          </p:nvPr>
        </p:nvSpPr>
        <p:spPr>
          <a:xfrm>
            <a:off x="2103967" y="6375401"/>
            <a:ext cx="3481917"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61849554-769D-B747-A13D-4717BAAC6B37}"/>
              </a:ext>
            </a:extLst>
          </p:cNvPr>
          <p:cNvSpPr>
            <a:spLocks noGrp="1"/>
          </p:cNvSpPr>
          <p:nvPr>
            <p:ph type="sldNum" sz="quarter" idx="12"/>
          </p:nvPr>
        </p:nvSpPr>
        <p:spPr>
          <a:xfrm>
            <a:off x="5691718" y="6375401"/>
            <a:ext cx="1231900" cy="346075"/>
          </a:xfrm>
        </p:spPr>
        <p:txBody>
          <a:bodyPr/>
          <a:lstStyle>
            <a:lvl1pPr>
              <a:defRPr/>
            </a:lvl1pPr>
          </a:lstStyle>
          <a:p>
            <a:fld id="{78390EA4-874C-DF49-A9A2-7A9A05ED6E49}" type="slidenum">
              <a:rPr lang="en-US" altLang="en-US"/>
              <a:pPr/>
              <a:t>‹#›</a:t>
            </a:fld>
            <a:endParaRPr lang="en-US" altLang="en-US"/>
          </a:p>
        </p:txBody>
      </p:sp>
    </p:spTree>
    <p:extLst>
      <p:ext uri="{BB962C8B-B14F-4D97-AF65-F5344CB8AC3E}">
        <p14:creationId xmlns:p14="http://schemas.microsoft.com/office/powerpoint/2010/main" val="171535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275C7FB1-7AD2-1045-84CB-C2A8EAF0AA8C}"/>
              </a:ext>
            </a:extLst>
          </p:cNvPr>
          <p:cNvSpPr/>
          <p:nvPr/>
        </p:nvSpPr>
        <p:spPr bwMode="auto">
          <a:xfrm>
            <a:off x="7389285" y="0"/>
            <a:ext cx="480271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48A7EE07-5D55-1D47-A28E-AEF43560C5DA}"/>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a:extLst>
              <a:ext uri="{FF2B5EF4-FFF2-40B4-BE49-F238E27FC236}">
                <a16:creationId xmlns:a16="http://schemas.microsoft.com/office/drawing/2014/main" id="{694B64F8-1B2D-AF4F-85EB-9FBB5A2B4DD5}"/>
              </a:ext>
            </a:extLst>
          </p:cNvPr>
          <p:cNvSpPr/>
          <p:nvPr/>
        </p:nvSpPr>
        <p:spPr>
          <a:xfrm>
            <a:off x="1"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83465" y="2"/>
            <a:ext cx="7355585"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2" name="Title 1"/>
          <p:cNvSpPr>
            <a:spLocks noGrp="1"/>
          </p:cNvSpPr>
          <p:nvPr>
            <p:ph type="title"/>
          </p:nvPr>
        </p:nvSpPr>
        <p:spPr>
          <a:xfrm>
            <a:off x="8337884" y="457200"/>
            <a:ext cx="3092117" cy="1196670"/>
          </a:xfrm>
        </p:spPr>
        <p:txBody>
          <a:bodyPr anchor="b"/>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a:extLst>
              <a:ext uri="{FF2B5EF4-FFF2-40B4-BE49-F238E27FC236}">
                <a16:creationId xmlns:a16="http://schemas.microsoft.com/office/drawing/2014/main" id="{1754927C-4652-884D-B5B4-4513F4FBD5C1}"/>
              </a:ext>
            </a:extLst>
          </p:cNvPr>
          <p:cNvSpPr>
            <a:spLocks noGrp="1"/>
          </p:cNvSpPr>
          <p:nvPr>
            <p:ph type="dt" sz="half" idx="10"/>
          </p:nvPr>
        </p:nvSpPr>
        <p:spPr>
          <a:xfrm>
            <a:off x="766234" y="6375400"/>
            <a:ext cx="1231900" cy="349250"/>
          </a:xfrm>
        </p:spPr>
        <p:txBody>
          <a:bodyPr/>
          <a:lstStyle>
            <a:lvl1pPr>
              <a:defRPr/>
            </a:lvl1pPr>
          </a:lstStyle>
          <a:p>
            <a:pPr>
              <a:defRPr/>
            </a:pPr>
            <a:fld id="{3101E03E-0A98-144C-8604-6453B0C9BC82}" type="datetimeFigureOut">
              <a:rPr lang="en-US" altLang="en-US"/>
              <a:pPr>
                <a:defRPr/>
              </a:pPr>
              <a:t>5/2/22</a:t>
            </a:fld>
            <a:endParaRPr lang="en-US" altLang="en-US"/>
          </a:p>
        </p:txBody>
      </p:sp>
      <p:sp>
        <p:nvSpPr>
          <p:cNvPr id="9" name="Footer Placeholder 5">
            <a:extLst>
              <a:ext uri="{FF2B5EF4-FFF2-40B4-BE49-F238E27FC236}">
                <a16:creationId xmlns:a16="http://schemas.microsoft.com/office/drawing/2014/main" id="{20C10BF6-7B98-5047-AC07-31DBA763AD7D}"/>
              </a:ext>
            </a:extLst>
          </p:cNvPr>
          <p:cNvSpPr>
            <a:spLocks noGrp="1"/>
          </p:cNvSpPr>
          <p:nvPr>
            <p:ph type="ftr" sz="quarter" idx="11"/>
          </p:nvPr>
        </p:nvSpPr>
        <p:spPr>
          <a:xfrm>
            <a:off x="2103967" y="6375401"/>
            <a:ext cx="3481917"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9D871E5C-0FE4-5D40-9835-F17544428A4C}"/>
              </a:ext>
            </a:extLst>
          </p:cNvPr>
          <p:cNvSpPr>
            <a:spLocks noGrp="1"/>
          </p:cNvSpPr>
          <p:nvPr>
            <p:ph type="sldNum" sz="quarter" idx="12"/>
          </p:nvPr>
        </p:nvSpPr>
        <p:spPr>
          <a:xfrm>
            <a:off x="5674785" y="6375401"/>
            <a:ext cx="1263649" cy="346075"/>
          </a:xfrm>
        </p:spPr>
        <p:txBody>
          <a:bodyPr/>
          <a:lstStyle>
            <a:lvl1pPr>
              <a:defRPr/>
            </a:lvl1pPr>
          </a:lstStyle>
          <a:p>
            <a:fld id="{868ACE1E-81AC-4448-8A34-3185B591D5D3}" type="slidenum">
              <a:rPr lang="en-US" altLang="en-US"/>
              <a:pPr/>
              <a:t>‹#›</a:t>
            </a:fld>
            <a:endParaRPr lang="en-US" altLang="en-US"/>
          </a:p>
        </p:txBody>
      </p:sp>
    </p:spTree>
    <p:extLst>
      <p:ext uri="{BB962C8B-B14F-4D97-AF65-F5344CB8AC3E}">
        <p14:creationId xmlns:p14="http://schemas.microsoft.com/office/powerpoint/2010/main" val="331008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1F01F-91A6-6F49-A2EF-63E719C6F656}"/>
              </a:ext>
            </a:extLst>
          </p:cNvPr>
          <p:cNvSpPr>
            <a:spLocks noGrp="1"/>
          </p:cNvSpPr>
          <p:nvPr>
            <p:ph type="title"/>
          </p:nvPr>
        </p:nvSpPr>
        <p:spPr>
          <a:xfrm>
            <a:off x="1250952" y="382588"/>
            <a:ext cx="10179049" cy="14922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15307B0-1080-6447-A5AF-D961275554C3}"/>
              </a:ext>
            </a:extLst>
          </p:cNvPr>
          <p:cNvSpPr>
            <a:spLocks noGrp="1"/>
          </p:cNvSpPr>
          <p:nvPr>
            <p:ph type="body" idx="1"/>
          </p:nvPr>
        </p:nvSpPr>
        <p:spPr bwMode="auto">
          <a:xfrm>
            <a:off x="1250952" y="2286000"/>
            <a:ext cx="10179049"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DA249A-D532-3F4F-A9BF-F5B96C132375}"/>
              </a:ext>
            </a:extLst>
          </p:cNvPr>
          <p:cNvSpPr>
            <a:spLocks noGrp="1"/>
          </p:cNvSpPr>
          <p:nvPr>
            <p:ph type="dt" sz="half" idx="2"/>
          </p:nvPr>
        </p:nvSpPr>
        <p:spPr>
          <a:xfrm>
            <a:off x="1250952" y="6375400"/>
            <a:ext cx="2330449" cy="349250"/>
          </a:xfrm>
          <a:prstGeom prst="rect">
            <a:avLst/>
          </a:prstGeom>
        </p:spPr>
        <p:txBody>
          <a:bodyPr vert="horz" lIns="91440" tIns="45720" rIns="91440" bIns="45720" rtlCol="0" anchor="ctr"/>
          <a:lstStyle>
            <a:lvl1pPr algn="l" eaLnBrk="1" fontAlgn="auto" hangingPunct="1">
              <a:spcBef>
                <a:spcPts val="0"/>
              </a:spcBef>
              <a:spcAft>
                <a:spcPts val="0"/>
              </a:spcAft>
              <a:defRPr sz="1000" smtClean="0">
                <a:solidFill>
                  <a:schemeClr val="tx1">
                    <a:lumMod val="65000"/>
                    <a:lumOff val="35000"/>
                  </a:schemeClr>
                </a:solidFill>
                <a:latin typeface="+mn-lt"/>
              </a:defRPr>
            </a:lvl1pPr>
          </a:lstStyle>
          <a:p>
            <a:pPr>
              <a:defRPr/>
            </a:pPr>
            <a:fld id="{4F542961-09FD-A84A-AC07-A7D1B2CE7259}" type="datetimeFigureOut">
              <a:rPr lang="en-US" altLang="en-US"/>
              <a:pPr>
                <a:defRPr/>
              </a:pPr>
              <a:t>5/2/22</a:t>
            </a:fld>
            <a:endParaRPr lang="en-US" altLang="en-US"/>
          </a:p>
        </p:txBody>
      </p:sp>
      <p:sp>
        <p:nvSpPr>
          <p:cNvPr id="5" name="Footer Placeholder 4">
            <a:extLst>
              <a:ext uri="{FF2B5EF4-FFF2-40B4-BE49-F238E27FC236}">
                <a16:creationId xmlns:a16="http://schemas.microsoft.com/office/drawing/2014/main" id="{36A2EEC5-043A-354B-847D-5811CBF32246}"/>
              </a:ext>
            </a:extLst>
          </p:cNvPr>
          <p:cNvSpPr>
            <a:spLocks noGrp="1"/>
          </p:cNvSpPr>
          <p:nvPr>
            <p:ph type="ftr" sz="quarter" idx="3"/>
          </p:nvPr>
        </p:nvSpPr>
        <p:spPr>
          <a:xfrm>
            <a:off x="4038600" y="6375401"/>
            <a:ext cx="4114800" cy="346075"/>
          </a:xfrm>
          <a:prstGeom prst="rect">
            <a:avLst/>
          </a:prstGeom>
        </p:spPr>
        <p:txBody>
          <a:bodyPr vert="horz" lIns="91440" tIns="45720" rIns="91440" bIns="45720" rtlCol="0" anchor="ctr"/>
          <a:lstStyle>
            <a:lvl1pPr algn="ctr" eaLnBrk="1" fontAlgn="auto" hangingPunct="1">
              <a:spcBef>
                <a:spcPts val="0"/>
              </a:spcBef>
              <a:spcAft>
                <a:spcPts val="0"/>
              </a:spcAft>
              <a:defRPr sz="1000" dirty="0">
                <a:solidFill>
                  <a:schemeClr val="tx1">
                    <a:lumMod val="65000"/>
                    <a:lumOff val="3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001C5A4-7E3A-5948-A4BB-5F99AEFC456A}"/>
              </a:ext>
            </a:extLst>
          </p:cNvPr>
          <p:cNvSpPr>
            <a:spLocks noGrp="1"/>
          </p:cNvSpPr>
          <p:nvPr>
            <p:ph type="sldNum" sz="quarter" idx="4"/>
          </p:nvPr>
        </p:nvSpPr>
        <p:spPr>
          <a:xfrm>
            <a:off x="8610600" y="6375401"/>
            <a:ext cx="2819400" cy="3460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595959"/>
                </a:solidFill>
              </a:defRPr>
            </a:lvl1pPr>
          </a:lstStyle>
          <a:p>
            <a:fld id="{A724BF3E-0838-C548-9F35-CDE7DF1D60DC}" type="slidenum">
              <a:rPr lang="en-US" altLang="en-US"/>
              <a:pPr/>
              <a:t>‹#›</a:t>
            </a:fld>
            <a:endParaRPr lang="en-US" altLang="en-US"/>
          </a:p>
        </p:txBody>
      </p:sp>
      <p:sp>
        <p:nvSpPr>
          <p:cNvPr id="12" name="Rectangle 11">
            <a:extLst>
              <a:ext uri="{FF2B5EF4-FFF2-40B4-BE49-F238E27FC236}">
                <a16:creationId xmlns:a16="http://schemas.microsoft.com/office/drawing/2014/main" id="{B84CCF2B-82D2-6B4E-A2EF-E05868BB263D}"/>
              </a:ext>
            </a:extLst>
          </p:cNvPr>
          <p:cNvSpPr/>
          <p:nvPr/>
        </p:nvSpPr>
        <p:spPr>
          <a:xfrm>
            <a:off x="11908368"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C086C333-4ABB-2F48-B04D-3D72ED65F245}"/>
              </a:ext>
            </a:extLst>
          </p:cNvPr>
          <p:cNvSpPr/>
          <p:nvPr/>
        </p:nvSpPr>
        <p:spPr>
          <a:xfrm>
            <a:off x="11908368" y="0"/>
            <a:ext cx="2836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B9D4B895-D177-DF46-A6BC-56FE29151177}"/>
              </a:ext>
            </a:extLst>
          </p:cNvPr>
          <p:cNvSpPr>
            <a:spLocks/>
          </p:cNvSpPr>
          <p:nvPr/>
        </p:nvSpPr>
        <p:spPr bwMode="auto">
          <a:xfrm>
            <a:off x="0" y="0"/>
            <a:ext cx="905933" cy="6858000"/>
          </a:xfrm>
          <a:custGeom>
            <a:avLst/>
            <a:gdLst>
              <a:gd name="T0" fmla="*/ 155 w 211"/>
              <a:gd name="T1" fmla="*/ 1728 h 2160"/>
              <a:gd name="T2" fmla="*/ 211 w 211"/>
              <a:gd name="T3" fmla="*/ 1512 h 2160"/>
              <a:gd name="T4" fmla="*/ 155 w 211"/>
              <a:gd name="T5" fmla="*/ 1296 h 2160"/>
              <a:gd name="T6" fmla="*/ 211 w 211"/>
              <a:gd name="T7" fmla="*/ 1080 h 2160"/>
              <a:gd name="T8" fmla="*/ 155 w 211"/>
              <a:gd name="T9" fmla="*/ 864 h 2160"/>
              <a:gd name="T10" fmla="*/ 211 w 211"/>
              <a:gd name="T11" fmla="*/ 648 h 2160"/>
              <a:gd name="T12" fmla="*/ 155 w 211"/>
              <a:gd name="T13" fmla="*/ 432 h 2160"/>
              <a:gd name="T14" fmla="*/ 211 w 211"/>
              <a:gd name="T15" fmla="*/ 216 h 2160"/>
              <a:gd name="T16" fmla="*/ 155 w 211"/>
              <a:gd name="T17" fmla="*/ 0 h 2160"/>
              <a:gd name="T18" fmla="*/ 0 w 211"/>
              <a:gd name="T19" fmla="*/ 0 h 2160"/>
              <a:gd name="T20" fmla="*/ 0 w 211"/>
              <a:gd name="T21" fmla="*/ 2160 h 2160"/>
              <a:gd name="T22" fmla="*/ 155 w 211"/>
              <a:gd name="T23" fmla="*/ 2160 h 2160"/>
              <a:gd name="T24" fmla="*/ 211 w 211"/>
              <a:gd name="T25" fmla="*/ 1944 h 2160"/>
              <a:gd name="T26" fmla="*/ 155 w 211"/>
              <a:gd name="T27" fmla="*/ 172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Tree>
    <p:extLst>
      <p:ext uri="{BB962C8B-B14F-4D97-AF65-F5344CB8AC3E}">
        <p14:creationId xmlns:p14="http://schemas.microsoft.com/office/powerpoint/2010/main" val="3019533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fontAlgn="base">
        <a:lnSpc>
          <a:spcPct val="90000"/>
        </a:lnSpc>
        <a:spcBef>
          <a:spcPct val="0"/>
        </a:spcBef>
        <a:spcAft>
          <a:spcPct val="0"/>
        </a:spcAft>
        <a:defRPr sz="5100" kern="1200" cap="all" spc="150">
          <a:solidFill>
            <a:schemeClr val="tx2"/>
          </a:solidFill>
          <a:latin typeface="+mj-lt"/>
          <a:ea typeface="+mj-ea"/>
          <a:cs typeface="+mj-cs"/>
        </a:defRPr>
      </a:lvl1pPr>
      <a:lvl2pPr algn="l" defTabSz="685800" rtl="0" fontAlgn="base">
        <a:lnSpc>
          <a:spcPct val="90000"/>
        </a:lnSpc>
        <a:spcBef>
          <a:spcPct val="0"/>
        </a:spcBef>
        <a:spcAft>
          <a:spcPct val="0"/>
        </a:spcAft>
        <a:defRPr sz="5100">
          <a:solidFill>
            <a:schemeClr val="tx2"/>
          </a:solidFill>
          <a:latin typeface="Impact" panose="020B0806030902050204" pitchFamily="34" charset="0"/>
        </a:defRPr>
      </a:lvl2pPr>
      <a:lvl3pPr algn="l" defTabSz="685800" rtl="0" fontAlgn="base">
        <a:lnSpc>
          <a:spcPct val="90000"/>
        </a:lnSpc>
        <a:spcBef>
          <a:spcPct val="0"/>
        </a:spcBef>
        <a:spcAft>
          <a:spcPct val="0"/>
        </a:spcAft>
        <a:defRPr sz="5100">
          <a:solidFill>
            <a:schemeClr val="tx2"/>
          </a:solidFill>
          <a:latin typeface="Impact" panose="020B0806030902050204" pitchFamily="34" charset="0"/>
        </a:defRPr>
      </a:lvl3pPr>
      <a:lvl4pPr algn="l" defTabSz="685800" rtl="0" fontAlgn="base">
        <a:lnSpc>
          <a:spcPct val="90000"/>
        </a:lnSpc>
        <a:spcBef>
          <a:spcPct val="0"/>
        </a:spcBef>
        <a:spcAft>
          <a:spcPct val="0"/>
        </a:spcAft>
        <a:defRPr sz="5100">
          <a:solidFill>
            <a:schemeClr val="tx2"/>
          </a:solidFill>
          <a:latin typeface="Impact" panose="020B0806030902050204" pitchFamily="34" charset="0"/>
        </a:defRPr>
      </a:lvl4pPr>
      <a:lvl5pPr algn="l" defTabSz="685800" rtl="0" fontAlgn="base">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fontAlgn="base">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fontAlgn="base">
        <a:lnSpc>
          <a:spcPct val="110000"/>
        </a:lnSpc>
        <a:spcBef>
          <a:spcPts val="700"/>
        </a:spcBef>
        <a:spcAft>
          <a:spcPct val="0"/>
        </a:spcAft>
        <a:buClr>
          <a:schemeClr val="tx2"/>
        </a:buClr>
        <a:buFont typeface="Gill Sans MT" panose="020B0502020104020203" pitchFamily="34" charset="77"/>
        <a:buChar char="–"/>
        <a:defRPr kern="1200">
          <a:solidFill>
            <a:srgbClr val="595959"/>
          </a:solidFill>
          <a:latin typeface="+mn-lt"/>
          <a:ea typeface="+mn-ea"/>
          <a:cs typeface="+mn-cs"/>
        </a:defRPr>
      </a:lvl2pPr>
      <a:lvl3pPr marL="1143000" indent="-228600" algn="l" defTabSz="685800" rtl="0" fontAlgn="base">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fontAlgn="base">
        <a:lnSpc>
          <a:spcPct val="110000"/>
        </a:lnSpc>
        <a:spcBef>
          <a:spcPts val="700"/>
        </a:spcBef>
        <a:spcAft>
          <a:spcPct val="0"/>
        </a:spcAft>
        <a:buClr>
          <a:schemeClr val="tx2"/>
        </a:buClr>
        <a:buFont typeface="Gill Sans MT" panose="020B0502020104020203" pitchFamily="34" charset="77"/>
        <a:buChar char="–"/>
        <a:defRPr sz="1400" kern="1200">
          <a:solidFill>
            <a:srgbClr val="595959"/>
          </a:solidFill>
          <a:latin typeface="+mn-lt"/>
          <a:ea typeface="+mn-ea"/>
          <a:cs typeface="+mn-cs"/>
        </a:defRPr>
      </a:lvl4pPr>
      <a:lvl5pPr marL="2057400" indent="-228600" algn="l" defTabSz="685800" rtl="0" fontAlgn="base">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ustralianmuseum.net.au/learn/australia-over-time/evolving-landscape/the-geological-time-scale/" TargetMode="External"/><Relationship Id="rId2" Type="http://schemas.openxmlformats.org/officeDocument/2006/relationships/hyperlink" Target="https://www.youtube.com/watch?v=rWp5ZpJAIA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ustralianmuseum.net.au/learn/australia-over-time/evolving-landscape/the-geological-time-scale/" TargetMode="External"/><Relationship Id="rId2" Type="http://schemas.openxmlformats.org/officeDocument/2006/relationships/hyperlink" Target="https://www.youtube.com/watch?v=rWp5ZpJAIA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itannica.com/dictionary/imprints" TargetMode="External"/><Relationship Id="rId2" Type="http://schemas.openxmlformats.org/officeDocument/2006/relationships/hyperlink" Target="https://www.britannica.com/science/fossil" TargetMode="External"/><Relationship Id="rId1" Type="http://schemas.openxmlformats.org/officeDocument/2006/relationships/slideLayout" Target="../slideLayouts/slideLayout2.xml"/><Relationship Id="rId6" Type="http://schemas.openxmlformats.org/officeDocument/2006/relationships/hyperlink" Target="https://www.nationalgeographic.org/topics/resource-library-fossil-record/?q=&amp;page=1&amp;per_page=25" TargetMode="External"/><Relationship Id="rId5" Type="http://schemas.openxmlformats.org/officeDocument/2006/relationships/hyperlink" Target="https://www.britannica.com/science/fossil-record" TargetMode="External"/><Relationship Id="rId4" Type="http://schemas.openxmlformats.org/officeDocument/2006/relationships/hyperlink" Target="https://www.britannica.com/science/sedimentary-roc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nh.org/exhibitions/darwin/evolution-today/what-is-a-theo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0A7B7F85-EF49-6044-9B9A-A8B062D30920}"/>
              </a:ext>
            </a:extLst>
          </p:cNvPr>
          <p:cNvSpPr>
            <a:spLocks noGrp="1" noChangeArrowheads="1"/>
          </p:cNvSpPr>
          <p:nvPr>
            <p:ph type="ctrTitle"/>
          </p:nvPr>
        </p:nvSpPr>
        <p:spPr>
          <a:xfrm>
            <a:off x="2286000" y="2743201"/>
            <a:ext cx="8382000" cy="1622425"/>
          </a:xfrm>
        </p:spPr>
        <p:txBody>
          <a:bodyPr/>
          <a:lstStyle/>
          <a:p>
            <a:pPr fontAlgn="auto">
              <a:spcAft>
                <a:spcPts val="0"/>
              </a:spcAft>
              <a:defRPr/>
            </a:pPr>
            <a:r>
              <a:rPr lang="en-US" altLang="en-US" dirty="0">
                <a:cs typeface="Arial" panose="020B0604020202020204" pitchFamily="34" charset="0"/>
              </a:rPr>
              <a:t> </a:t>
            </a:r>
            <a:br>
              <a:rPr lang="en-US" altLang="en-US" dirty="0">
                <a:cs typeface="Arial" panose="020B0604020202020204" pitchFamily="34" charset="0"/>
              </a:rPr>
            </a:br>
            <a:r>
              <a:rPr lang="en-US" altLang="en-US" dirty="0">
                <a:cs typeface="Arial" panose="020B0604020202020204" pitchFamily="34" charset="0"/>
              </a:rPr>
              <a:t>Evidence for the Theory of Evolution</a:t>
            </a:r>
            <a:br>
              <a:rPr lang="en-US" altLang="en-US" dirty="0">
                <a:cs typeface="Arial" panose="020B0604020202020204" pitchFamily="34" charset="0"/>
              </a:rPr>
            </a:br>
            <a:endParaRPr lang="en-US" altLang="en-US" dirty="0">
              <a:cs typeface="Arial" panose="020B0604020202020204" pitchFamily="34" charset="0"/>
            </a:endParaRPr>
          </a:p>
        </p:txBody>
      </p:sp>
    </p:spTree>
    <p:extLst>
      <p:ext uri="{BB962C8B-B14F-4D97-AF65-F5344CB8AC3E}">
        <p14:creationId xmlns:p14="http://schemas.microsoft.com/office/powerpoint/2010/main" val="24600515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E165827C-DB56-D945-8F2E-879AC198FD86}"/>
              </a:ext>
            </a:extLst>
          </p:cNvPr>
          <p:cNvSpPr>
            <a:spLocks noGrp="1"/>
          </p:cNvSpPr>
          <p:nvPr>
            <p:ph idx="1"/>
          </p:nvPr>
        </p:nvSpPr>
        <p:spPr>
          <a:xfrm>
            <a:off x="2362200" y="1676400"/>
            <a:ext cx="7634288" cy="4916488"/>
          </a:xfrm>
        </p:spPr>
        <p:txBody>
          <a:bodyPr/>
          <a:lstStyle/>
          <a:p>
            <a:pPr>
              <a:lnSpc>
                <a:spcPct val="100000"/>
              </a:lnSpc>
            </a:pPr>
            <a:r>
              <a:rPr lang="en-AU" altLang="en-US" sz="2200"/>
              <a:t>Life has existed on Earth for approximately 3.5 billion years and has changed and diversified over time.</a:t>
            </a:r>
          </a:p>
          <a:p>
            <a:pPr>
              <a:lnSpc>
                <a:spcPct val="100000"/>
              </a:lnSpc>
            </a:pPr>
            <a:r>
              <a:rPr lang="en-AU" altLang="en-US" sz="2200"/>
              <a:t>Continents, oceans and mountain ranges have moved vast distances both vertically and horizontally during this time</a:t>
            </a:r>
          </a:p>
        </p:txBody>
      </p:sp>
      <p:sp>
        <p:nvSpPr>
          <p:cNvPr id="5" name="Title 1">
            <a:extLst>
              <a:ext uri="{FF2B5EF4-FFF2-40B4-BE49-F238E27FC236}">
                <a16:creationId xmlns:a16="http://schemas.microsoft.com/office/drawing/2014/main" id="{C2D09AD4-E982-004C-A7E2-5F0BC475811D}"/>
              </a:ext>
            </a:extLst>
          </p:cNvPr>
          <p:cNvSpPr txBox="1">
            <a:spLocks/>
          </p:cNvSpPr>
          <p:nvPr/>
        </p:nvSpPr>
        <p:spPr>
          <a:xfrm>
            <a:off x="2438400" y="184268"/>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geological time scale and what changes on Earth have occurred during this time?</a:t>
            </a:r>
          </a:p>
        </p:txBody>
      </p:sp>
    </p:spTree>
    <p:extLst>
      <p:ext uri="{BB962C8B-B14F-4D97-AF65-F5344CB8AC3E}">
        <p14:creationId xmlns:p14="http://schemas.microsoft.com/office/powerpoint/2010/main" val="364681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C6629-BBCE-6945-A078-01F107309BC5}"/>
              </a:ext>
            </a:extLst>
          </p:cNvPr>
          <p:cNvSpPr>
            <a:spLocks noGrp="1"/>
          </p:cNvSpPr>
          <p:nvPr>
            <p:ph idx="1"/>
          </p:nvPr>
        </p:nvSpPr>
        <p:spPr>
          <a:xfrm>
            <a:off x="2339975" y="1339850"/>
            <a:ext cx="7634288" cy="4916488"/>
          </a:xfrm>
        </p:spPr>
        <p:txBody>
          <a:bodyPr rtlCol="0">
            <a:noAutofit/>
          </a:bodyPr>
          <a:lstStyle/>
          <a:p>
            <a:pPr fontAlgn="auto">
              <a:lnSpc>
                <a:spcPct val="100000"/>
              </a:lnSpc>
              <a:spcAft>
                <a:spcPts val="0"/>
              </a:spcAft>
              <a:defRPr/>
            </a:pPr>
            <a:r>
              <a:rPr lang="en-AU" sz="2200" dirty="0">
                <a:solidFill>
                  <a:schemeClr val="tx1">
                    <a:lumMod val="65000"/>
                    <a:lumOff val="35000"/>
                  </a:schemeClr>
                </a:solidFill>
              </a:rPr>
              <a:t>Scientists use a geological time scale within which they can place major changes that have occurred in the history of Earth &amp; life</a:t>
            </a:r>
          </a:p>
          <a:p>
            <a:pPr marL="0" indent="0" fontAlgn="auto">
              <a:lnSpc>
                <a:spcPct val="100000"/>
              </a:lnSpc>
              <a:spcAft>
                <a:spcPts val="0"/>
              </a:spcAft>
              <a:buNone/>
              <a:defRPr/>
            </a:pPr>
            <a:endParaRPr lang="en-AU" sz="2200" dirty="0">
              <a:solidFill>
                <a:schemeClr val="tx1">
                  <a:lumMod val="65000"/>
                  <a:lumOff val="35000"/>
                </a:schemeClr>
              </a:solidFill>
            </a:endParaRPr>
          </a:p>
          <a:p>
            <a:pPr fontAlgn="auto">
              <a:lnSpc>
                <a:spcPct val="100000"/>
              </a:lnSpc>
              <a:spcAft>
                <a:spcPts val="0"/>
              </a:spcAft>
              <a:defRPr/>
            </a:pPr>
            <a:r>
              <a:rPr lang="en-AU" sz="2200" dirty="0">
                <a:solidFill>
                  <a:schemeClr val="tx1">
                    <a:lumMod val="65000"/>
                    <a:lumOff val="35000"/>
                  </a:schemeClr>
                </a:solidFill>
              </a:rPr>
              <a:t>Geological time scale has different sections </a:t>
            </a:r>
            <a:r>
              <a:rPr lang="en-AU" sz="2200" b="1" dirty="0">
                <a:solidFill>
                  <a:schemeClr val="tx1">
                    <a:lumMod val="65000"/>
                    <a:lumOff val="35000"/>
                  </a:schemeClr>
                </a:solidFill>
              </a:rPr>
              <a:t>based on the forms of life present and is based on the geological rock record </a:t>
            </a:r>
            <a:r>
              <a:rPr lang="en-AU" sz="2200" dirty="0">
                <a:solidFill>
                  <a:schemeClr val="tx1">
                    <a:lumMod val="65000"/>
                    <a:lumOff val="35000"/>
                  </a:schemeClr>
                </a:solidFill>
              </a:rPr>
              <a:t>(erosion, mountain formation &amp; other geological events)</a:t>
            </a:r>
          </a:p>
          <a:p>
            <a:pPr marL="0" indent="0" fontAlgn="auto">
              <a:lnSpc>
                <a:spcPct val="100000"/>
              </a:lnSpc>
              <a:spcAft>
                <a:spcPts val="0"/>
              </a:spcAft>
              <a:buNone/>
              <a:defRPr/>
            </a:pPr>
            <a:endParaRPr lang="en-AU" sz="2200" dirty="0">
              <a:solidFill>
                <a:schemeClr val="tx1">
                  <a:lumMod val="65000"/>
                  <a:lumOff val="35000"/>
                </a:schemeClr>
              </a:solidFill>
            </a:endParaRPr>
          </a:p>
          <a:p>
            <a:pPr fontAlgn="auto">
              <a:lnSpc>
                <a:spcPct val="100000"/>
              </a:lnSpc>
              <a:spcAft>
                <a:spcPts val="0"/>
              </a:spcAft>
              <a:defRPr/>
            </a:pPr>
            <a:r>
              <a:rPr lang="en-AU" sz="2200" dirty="0">
                <a:solidFill>
                  <a:schemeClr val="tx1">
                    <a:lumMod val="65000"/>
                    <a:lumOff val="35000"/>
                  </a:schemeClr>
                </a:solidFill>
              </a:rPr>
              <a:t>Video: </a:t>
            </a:r>
            <a:r>
              <a:rPr lang="en-AU" sz="2200" dirty="0">
                <a:solidFill>
                  <a:schemeClr val="tx1">
                    <a:lumMod val="65000"/>
                    <a:lumOff val="35000"/>
                  </a:schemeClr>
                </a:solidFill>
                <a:hlinkClick r:id="rId2"/>
              </a:rPr>
              <a:t>https://www.youtube.com/watch?v=rWp5ZpJAIAE</a:t>
            </a:r>
            <a:endParaRPr lang="en-AU" sz="2200" dirty="0">
              <a:solidFill>
                <a:schemeClr val="tx1">
                  <a:lumMod val="65000"/>
                  <a:lumOff val="35000"/>
                </a:schemeClr>
              </a:solidFill>
            </a:endParaRPr>
          </a:p>
          <a:p>
            <a:pPr fontAlgn="auto">
              <a:lnSpc>
                <a:spcPct val="100000"/>
              </a:lnSpc>
              <a:spcAft>
                <a:spcPts val="0"/>
              </a:spcAft>
              <a:defRPr/>
            </a:pPr>
            <a:r>
              <a:rPr lang="en-AU" sz="2200" dirty="0">
                <a:solidFill>
                  <a:schemeClr val="tx1">
                    <a:lumMod val="65000"/>
                    <a:lumOff val="35000"/>
                  </a:schemeClr>
                </a:solidFill>
                <a:hlinkClick r:id="rId3"/>
              </a:rPr>
              <a:t>https://australianmuseum.net.au/learn/australia-over-time/evolving-landscape/the-geological-time-scale/</a:t>
            </a:r>
            <a:endParaRPr lang="en-AU" sz="2200" dirty="0">
              <a:solidFill>
                <a:schemeClr val="tx1">
                  <a:lumMod val="65000"/>
                  <a:lumOff val="35000"/>
                </a:schemeClr>
              </a:solidFill>
            </a:endParaRPr>
          </a:p>
          <a:p>
            <a:pPr fontAlgn="auto">
              <a:lnSpc>
                <a:spcPct val="100000"/>
              </a:lnSpc>
              <a:spcAft>
                <a:spcPts val="0"/>
              </a:spcAft>
              <a:defRPr/>
            </a:pPr>
            <a:endParaRPr lang="en-AU" sz="2200" dirty="0">
              <a:solidFill>
                <a:schemeClr val="tx1">
                  <a:lumMod val="65000"/>
                  <a:lumOff val="35000"/>
                </a:schemeClr>
              </a:solidFill>
            </a:endParaRPr>
          </a:p>
        </p:txBody>
      </p:sp>
      <p:sp>
        <p:nvSpPr>
          <p:cNvPr id="5" name="Title 1">
            <a:extLst>
              <a:ext uri="{FF2B5EF4-FFF2-40B4-BE49-F238E27FC236}">
                <a16:creationId xmlns:a16="http://schemas.microsoft.com/office/drawing/2014/main" id="{C2D09AD4-E982-004C-A7E2-5F0BC475811D}"/>
              </a:ext>
            </a:extLst>
          </p:cNvPr>
          <p:cNvSpPr txBox="1">
            <a:spLocks/>
          </p:cNvSpPr>
          <p:nvPr/>
        </p:nvSpPr>
        <p:spPr>
          <a:xfrm>
            <a:off x="2438400" y="-1393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geological time scale and what changes on Earth have occurred during this time?</a:t>
            </a:r>
          </a:p>
        </p:txBody>
      </p:sp>
    </p:spTree>
    <p:extLst>
      <p:ext uri="{BB962C8B-B14F-4D97-AF65-F5344CB8AC3E}">
        <p14:creationId xmlns:p14="http://schemas.microsoft.com/office/powerpoint/2010/main" val="7337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a:extLst>
              <a:ext uri="{FF2B5EF4-FFF2-40B4-BE49-F238E27FC236}">
                <a16:creationId xmlns:a16="http://schemas.microsoft.com/office/drawing/2014/main" id="{578D9CE5-9857-8248-B950-EB66F6BB1D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51314" y="434976"/>
            <a:ext cx="4535487" cy="5992813"/>
          </a:xfrm>
        </p:spPr>
      </p:pic>
    </p:spTree>
    <p:extLst>
      <p:ext uri="{BB962C8B-B14F-4D97-AF65-F5344CB8AC3E}">
        <p14:creationId xmlns:p14="http://schemas.microsoft.com/office/powerpoint/2010/main" val="376886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E91BB1B4-C9EA-5E4C-8851-B5824CFFB247}"/>
              </a:ext>
            </a:extLst>
          </p:cNvPr>
          <p:cNvSpPr>
            <a:spLocks noGrp="1" noChangeArrowheads="1"/>
          </p:cNvSpPr>
          <p:nvPr>
            <p:ph idx="1"/>
          </p:nvPr>
        </p:nvSpPr>
        <p:spPr>
          <a:xfrm>
            <a:off x="2438400" y="1708150"/>
            <a:ext cx="7651750" cy="4114800"/>
          </a:xfrm>
        </p:spPr>
        <p:txBody>
          <a:bodyPr/>
          <a:lstStyle/>
          <a:p>
            <a:r>
              <a:rPr lang="en-US" altLang="en-US" sz="2200"/>
              <a:t>Evolution has occurred over very vast stretches of time. </a:t>
            </a:r>
          </a:p>
          <a:p>
            <a:r>
              <a:rPr lang="en-US" altLang="en-US" sz="2200"/>
              <a:t>Time has been divided into segments called periods, eras, epochs and eons.</a:t>
            </a:r>
          </a:p>
          <a:p>
            <a:r>
              <a:rPr lang="en-US" altLang="en-US" sz="2200"/>
              <a:t>Geologic time can be expressed in millions of years ago (</a:t>
            </a:r>
            <a:r>
              <a:rPr lang="en-US" altLang="en-US" sz="2200" b="1"/>
              <a:t>mya</a:t>
            </a:r>
            <a:r>
              <a:rPr lang="en-US" altLang="en-US" sz="2200"/>
              <a:t>).</a:t>
            </a:r>
          </a:p>
        </p:txBody>
      </p:sp>
      <p:sp>
        <p:nvSpPr>
          <p:cNvPr id="6" name="Title 1">
            <a:extLst>
              <a:ext uri="{FF2B5EF4-FFF2-40B4-BE49-F238E27FC236}">
                <a16:creationId xmlns:a16="http://schemas.microsoft.com/office/drawing/2014/main" id="{C2D09AD4-E982-004C-A7E2-5F0BC475811D}"/>
              </a:ext>
            </a:extLst>
          </p:cNvPr>
          <p:cNvSpPr txBox="1">
            <a:spLocks/>
          </p:cNvSpPr>
          <p:nvPr/>
        </p:nvSpPr>
        <p:spPr>
          <a:xfrm>
            <a:off x="2438400" y="184268"/>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geological time scale and what changes on Earth have occurred during this time?</a:t>
            </a:r>
          </a:p>
        </p:txBody>
      </p:sp>
    </p:spTree>
    <p:extLst>
      <p:ext uri="{BB962C8B-B14F-4D97-AF65-F5344CB8AC3E}">
        <p14:creationId xmlns:p14="http://schemas.microsoft.com/office/powerpoint/2010/main" val="317648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33C78CE-7E4B-9C45-AD30-070E00855CEC}"/>
              </a:ext>
            </a:extLst>
          </p:cNvPr>
          <p:cNvSpPr>
            <a:spLocks noGrp="1" noChangeArrowheads="1"/>
          </p:cNvSpPr>
          <p:nvPr>
            <p:ph type="title"/>
          </p:nvPr>
        </p:nvSpPr>
        <p:spPr/>
        <p:txBody>
          <a:bodyPr/>
          <a:lstStyle/>
          <a:p>
            <a:pPr fontAlgn="auto">
              <a:spcAft>
                <a:spcPts val="0"/>
              </a:spcAft>
              <a:defRPr/>
            </a:pPr>
            <a:endParaRPr lang="en-US" altLang="en-US"/>
          </a:p>
        </p:txBody>
      </p:sp>
      <p:pic>
        <p:nvPicPr>
          <p:cNvPr id="28675" name="Picture 4">
            <a:extLst>
              <a:ext uri="{FF2B5EF4-FFF2-40B4-BE49-F238E27FC236}">
                <a16:creationId xmlns:a16="http://schemas.microsoft.com/office/drawing/2014/main" id="{3561CD60-40CE-1848-A2EF-DAB85FD2CF74}"/>
              </a:ext>
            </a:extLst>
          </p:cNvPr>
          <p:cNvPicPr>
            <a:picLocks noChangeAspect="1"/>
          </p:cNvPicPr>
          <p:nvPr/>
        </p:nvPicPr>
        <p:blipFill>
          <a:blip r:embed="rId2">
            <a:extLst>
              <a:ext uri="{28A0092B-C50C-407E-A947-70E740481C1C}">
                <a14:useLocalDpi xmlns:a14="http://schemas.microsoft.com/office/drawing/2010/main" val="0"/>
              </a:ext>
            </a:extLst>
          </a:blip>
          <a:srcRect l="-2" r="174"/>
          <a:stretch>
            <a:fillRect/>
          </a:stretch>
        </p:blipFill>
        <p:spPr bwMode="auto">
          <a:xfrm>
            <a:off x="1524000" y="660401"/>
            <a:ext cx="914400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50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5897CAAA-E8D3-9A4D-BC36-9609EFE168E7}"/>
              </a:ext>
            </a:extLst>
          </p:cNvPr>
          <p:cNvPicPr>
            <a:picLocks noChangeAspect="1"/>
          </p:cNvPicPr>
          <p:nvPr/>
        </p:nvPicPr>
        <p:blipFill>
          <a:blip r:embed="rId3">
            <a:extLst>
              <a:ext uri="{28A0092B-C50C-407E-A947-70E740481C1C}">
                <a14:useLocalDpi xmlns:a14="http://schemas.microsoft.com/office/drawing/2010/main" val="0"/>
              </a:ext>
            </a:extLst>
          </a:blip>
          <a:srcRect l="3642" t="11011" r="5321" b="4407"/>
          <a:stretch>
            <a:fillRect/>
          </a:stretch>
        </p:blipFill>
        <p:spPr bwMode="auto">
          <a:xfrm>
            <a:off x="2384425" y="3117850"/>
            <a:ext cx="779145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2">
            <a:extLst>
              <a:ext uri="{FF2B5EF4-FFF2-40B4-BE49-F238E27FC236}">
                <a16:creationId xmlns:a16="http://schemas.microsoft.com/office/drawing/2014/main" id="{99788414-8A5D-4A4F-859F-893B4DF587EB}"/>
              </a:ext>
            </a:extLst>
          </p:cNvPr>
          <p:cNvSpPr>
            <a:spLocks noGrp="1" noChangeArrowheads="1"/>
          </p:cNvSpPr>
          <p:nvPr>
            <p:ph idx="1"/>
          </p:nvPr>
        </p:nvSpPr>
        <p:spPr>
          <a:xfrm>
            <a:off x="2341563" y="1600200"/>
            <a:ext cx="7834312" cy="4114800"/>
          </a:xfrm>
        </p:spPr>
        <p:txBody>
          <a:bodyPr/>
          <a:lstStyle/>
          <a:p>
            <a:pPr>
              <a:lnSpc>
                <a:spcPct val="100000"/>
              </a:lnSpc>
            </a:pPr>
            <a:r>
              <a:rPr lang="en-US" altLang="en-US" sz="2200"/>
              <a:t>Over time, the </a:t>
            </a:r>
            <a:r>
              <a:rPr lang="en-US" altLang="en-US" sz="2200" b="1"/>
              <a:t>tectonic plates</a:t>
            </a:r>
            <a:r>
              <a:rPr lang="en-US" altLang="en-US" sz="2200"/>
              <a:t> have moved significantly in a process called </a:t>
            </a:r>
            <a:r>
              <a:rPr lang="en-US" altLang="en-US" sz="2200" b="1"/>
              <a:t>continental drift</a:t>
            </a:r>
            <a:r>
              <a:rPr lang="en-US" altLang="en-US" sz="2200"/>
              <a:t>. The fossil record can attest to this and the current biogeography is explained by continental drift.</a:t>
            </a:r>
          </a:p>
        </p:txBody>
      </p:sp>
      <p:sp>
        <p:nvSpPr>
          <p:cNvPr id="29700" name="TextBox 5">
            <a:extLst>
              <a:ext uri="{FF2B5EF4-FFF2-40B4-BE49-F238E27FC236}">
                <a16:creationId xmlns:a16="http://schemas.microsoft.com/office/drawing/2014/main" id="{BB04545D-F9AA-594C-96DE-3C173F2029EA}"/>
              </a:ext>
            </a:extLst>
          </p:cNvPr>
          <p:cNvSpPr txBox="1">
            <a:spLocks noChangeArrowheads="1"/>
          </p:cNvSpPr>
          <p:nvPr/>
        </p:nvSpPr>
        <p:spPr bwMode="auto">
          <a:xfrm>
            <a:off x="9039226" y="6532564"/>
            <a:ext cx="103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US" altLang="en-US" sz="1400" b="1">
                <a:solidFill>
                  <a:srgbClr val="FF9900"/>
                </a:solidFill>
                <a:latin typeface="Arial" panose="020B0604020202020204" pitchFamily="34" charset="0"/>
                <a:ea typeface="MS PGothic" panose="020B0600070205080204" pitchFamily="34" charset="-128"/>
              </a:rPr>
              <a:t>Figure 6.2</a:t>
            </a:r>
          </a:p>
        </p:txBody>
      </p:sp>
      <p:sp>
        <p:nvSpPr>
          <p:cNvPr id="8" name="Title 1">
            <a:extLst>
              <a:ext uri="{FF2B5EF4-FFF2-40B4-BE49-F238E27FC236}">
                <a16:creationId xmlns:a16="http://schemas.microsoft.com/office/drawing/2014/main" id="{C2D09AD4-E982-004C-A7E2-5F0BC475811D}"/>
              </a:ext>
            </a:extLst>
          </p:cNvPr>
          <p:cNvSpPr txBox="1">
            <a:spLocks/>
          </p:cNvSpPr>
          <p:nvPr/>
        </p:nvSpPr>
        <p:spPr>
          <a:xfrm>
            <a:off x="2541611" y="9530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geological time scale and what changes on Earth have occurred during this time?</a:t>
            </a:r>
          </a:p>
        </p:txBody>
      </p:sp>
    </p:spTree>
    <p:extLst>
      <p:ext uri="{BB962C8B-B14F-4D97-AF65-F5344CB8AC3E}">
        <p14:creationId xmlns:p14="http://schemas.microsoft.com/office/powerpoint/2010/main" val="133628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7">
            <a:extLst>
              <a:ext uri="{FF2B5EF4-FFF2-40B4-BE49-F238E27FC236}">
                <a16:creationId xmlns:a16="http://schemas.microsoft.com/office/drawing/2014/main" id="{D2971CFB-03DF-1642-9235-0352168D2B6E}"/>
              </a:ext>
            </a:extLst>
          </p:cNvPr>
          <p:cNvSpPr txBox="1">
            <a:spLocks noChangeArrowheads="1"/>
          </p:cNvSpPr>
          <p:nvPr/>
        </p:nvSpPr>
        <p:spPr bwMode="auto">
          <a:xfrm>
            <a:off x="5410201" y="1371601"/>
            <a:ext cx="42576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20000"/>
              </a:lnSpc>
              <a:spcBef>
                <a:spcPct val="0"/>
              </a:spcBef>
              <a:spcAft>
                <a:spcPct val="0"/>
              </a:spcAft>
              <a:buClrTx/>
              <a:buNone/>
            </a:pPr>
            <a:r>
              <a:rPr lang="en-US" altLang="en-US" sz="2200">
                <a:solidFill>
                  <a:prstClr val="black"/>
                </a:solidFill>
                <a:latin typeface="Arial" panose="020B0604020202020204" pitchFamily="34" charset="0"/>
                <a:ea typeface="MS PGothic" panose="020B0600070205080204" pitchFamily="34" charset="-128"/>
              </a:rPr>
              <a:t>Over geological time, several different continents have existed, including the southern content Gondwana and</a:t>
            </a:r>
          </a:p>
          <a:p>
            <a:pPr defTabSz="457200" fontAlgn="base">
              <a:lnSpc>
                <a:spcPct val="120000"/>
              </a:lnSpc>
              <a:spcBef>
                <a:spcPct val="0"/>
              </a:spcBef>
              <a:spcAft>
                <a:spcPct val="0"/>
              </a:spcAft>
              <a:buClrTx/>
              <a:buNone/>
            </a:pPr>
            <a:r>
              <a:rPr lang="en-US" altLang="en-US" sz="2200">
                <a:solidFill>
                  <a:prstClr val="black"/>
                </a:solidFill>
                <a:latin typeface="Arial" panose="020B0604020202020204" pitchFamily="34" charset="0"/>
                <a:ea typeface="MS PGothic" panose="020B0600070205080204" pitchFamily="34" charset="-128"/>
              </a:rPr>
              <a:t>the supercontinent Pangaea.</a:t>
            </a:r>
          </a:p>
        </p:txBody>
      </p:sp>
      <p:pic>
        <p:nvPicPr>
          <p:cNvPr id="31747" name="Picture 2">
            <a:extLst>
              <a:ext uri="{FF2B5EF4-FFF2-40B4-BE49-F238E27FC236}">
                <a16:creationId xmlns:a16="http://schemas.microsoft.com/office/drawing/2014/main" id="{67FDDEA6-EAB6-344C-AC31-FBFB1E96E6A2}"/>
              </a:ext>
            </a:extLst>
          </p:cNvPr>
          <p:cNvPicPr>
            <a:picLocks noChangeAspect="1"/>
          </p:cNvPicPr>
          <p:nvPr/>
        </p:nvPicPr>
        <p:blipFill>
          <a:blip r:embed="rId2">
            <a:extLst>
              <a:ext uri="{28A0092B-C50C-407E-A947-70E740481C1C}">
                <a14:useLocalDpi xmlns:a14="http://schemas.microsoft.com/office/drawing/2010/main" val="0"/>
              </a:ext>
            </a:extLst>
          </a:blip>
          <a:srcRect t="2570" b="1123"/>
          <a:stretch>
            <a:fillRect/>
          </a:stretch>
        </p:blipFill>
        <p:spPr bwMode="auto">
          <a:xfrm>
            <a:off x="2895601" y="1371600"/>
            <a:ext cx="22018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C2D09AD4-E982-004C-A7E2-5F0BC475811D}"/>
              </a:ext>
            </a:extLst>
          </p:cNvPr>
          <p:cNvSpPr txBox="1">
            <a:spLocks/>
          </p:cNvSpPr>
          <p:nvPr/>
        </p:nvSpPr>
        <p:spPr>
          <a:xfrm>
            <a:off x="2514600" y="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geological time scale and what changes on Earth have occurred during this time?</a:t>
            </a:r>
          </a:p>
        </p:txBody>
      </p:sp>
    </p:spTree>
    <p:extLst>
      <p:ext uri="{BB962C8B-B14F-4D97-AF65-F5344CB8AC3E}">
        <p14:creationId xmlns:p14="http://schemas.microsoft.com/office/powerpoint/2010/main" val="3689944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787BA40E-5CF2-BA44-BB67-5C38280ED1BD}"/>
              </a:ext>
            </a:extLst>
          </p:cNvPr>
          <p:cNvSpPr>
            <a:spLocks noGrp="1" noChangeArrowheads="1"/>
          </p:cNvSpPr>
          <p:nvPr>
            <p:ph idx="1"/>
          </p:nvPr>
        </p:nvSpPr>
        <p:spPr>
          <a:xfrm>
            <a:off x="2438401" y="1447800"/>
            <a:ext cx="7802563" cy="4114800"/>
          </a:xfrm>
        </p:spPr>
        <p:txBody>
          <a:bodyPr/>
          <a:lstStyle/>
          <a:p>
            <a:pPr>
              <a:lnSpc>
                <a:spcPct val="100000"/>
              </a:lnSpc>
            </a:pPr>
            <a:r>
              <a:rPr lang="en-US" altLang="en-US" sz="2200"/>
              <a:t>Large climate oscillations have occurred on Earth over its history. These oscillations have occurred in Earth’s temperature, humidity and sea level.</a:t>
            </a:r>
          </a:p>
        </p:txBody>
      </p:sp>
      <p:sp>
        <p:nvSpPr>
          <p:cNvPr id="32771" name="TextBox 7">
            <a:extLst>
              <a:ext uri="{FF2B5EF4-FFF2-40B4-BE49-F238E27FC236}">
                <a16:creationId xmlns:a16="http://schemas.microsoft.com/office/drawing/2014/main" id="{170FF643-E9A4-F24E-9797-FE854978D1D9}"/>
              </a:ext>
            </a:extLst>
          </p:cNvPr>
          <p:cNvSpPr txBox="1">
            <a:spLocks noChangeArrowheads="1"/>
          </p:cNvSpPr>
          <p:nvPr/>
        </p:nvSpPr>
        <p:spPr bwMode="auto">
          <a:xfrm>
            <a:off x="2286000" y="6018214"/>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US" altLang="en-US" sz="1400" b="1">
                <a:solidFill>
                  <a:srgbClr val="FF9900"/>
                </a:solidFill>
                <a:latin typeface="Arial" panose="020B0604020202020204" pitchFamily="34" charset="0"/>
                <a:ea typeface="MS PGothic" panose="020B0600070205080204" pitchFamily="34" charset="-128"/>
              </a:rPr>
              <a:t>Figure 6.4</a:t>
            </a:r>
          </a:p>
        </p:txBody>
      </p:sp>
      <p:pic>
        <p:nvPicPr>
          <p:cNvPr id="32772" name="Picture 1">
            <a:extLst>
              <a:ext uri="{FF2B5EF4-FFF2-40B4-BE49-F238E27FC236}">
                <a16:creationId xmlns:a16="http://schemas.microsoft.com/office/drawing/2014/main" id="{C310969C-6C83-1A4E-9BDC-0F25D680EA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7575" y="2743201"/>
            <a:ext cx="815975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2D09AD4-E982-004C-A7E2-5F0BC475811D}"/>
              </a:ext>
            </a:extLst>
          </p:cNvPr>
          <p:cNvSpPr txBox="1">
            <a:spLocks/>
          </p:cNvSpPr>
          <p:nvPr/>
        </p:nvSpPr>
        <p:spPr>
          <a:xfrm>
            <a:off x="2541611" y="9530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geological time scale and what changes on Earth have occurred during this time?</a:t>
            </a:r>
          </a:p>
        </p:txBody>
      </p:sp>
    </p:spTree>
    <p:extLst>
      <p:ext uri="{BB962C8B-B14F-4D97-AF65-F5344CB8AC3E}">
        <p14:creationId xmlns:p14="http://schemas.microsoft.com/office/powerpoint/2010/main" val="180415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F188-0C57-FF40-AA6B-75267371F9CB}"/>
              </a:ext>
            </a:extLst>
          </p:cNvPr>
          <p:cNvSpPr>
            <a:spLocks noGrp="1" noChangeArrowheads="1"/>
          </p:cNvSpPr>
          <p:nvPr>
            <p:ph idx="1"/>
          </p:nvPr>
        </p:nvSpPr>
        <p:spPr>
          <a:xfrm>
            <a:off x="2462213" y="1331913"/>
            <a:ext cx="8229600" cy="4114800"/>
          </a:xfrm>
        </p:spPr>
        <p:txBody>
          <a:bodyPr/>
          <a:lstStyle/>
          <a:p>
            <a:r>
              <a:rPr lang="en-US" altLang="en-US" sz="2200"/>
              <a:t>The oxygen level of Earth’s atmosphere rose sharply around 300 mya.</a:t>
            </a:r>
          </a:p>
          <a:p>
            <a:endParaRPr lang="en-US" altLang="en-US" sz="2200"/>
          </a:p>
          <a:p>
            <a:endParaRPr lang="en-US" altLang="en-US" sz="2200"/>
          </a:p>
          <a:p>
            <a:r>
              <a:rPr lang="en-US" altLang="en-US" sz="2200"/>
              <a:t>The gradual increase in the atmospheric oxygen level corresponds with an increase in organisms’ body size in the fossil record.</a:t>
            </a:r>
          </a:p>
        </p:txBody>
      </p:sp>
      <p:pic>
        <p:nvPicPr>
          <p:cNvPr id="33795" name="Picture 6">
            <a:extLst>
              <a:ext uri="{FF2B5EF4-FFF2-40B4-BE49-F238E27FC236}">
                <a16:creationId xmlns:a16="http://schemas.microsoft.com/office/drawing/2014/main" id="{B0608CBD-7E0D-0B44-8BEA-F6556717F2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3903664"/>
            <a:ext cx="4414838"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7">
            <a:extLst>
              <a:ext uri="{FF2B5EF4-FFF2-40B4-BE49-F238E27FC236}">
                <a16:creationId xmlns:a16="http://schemas.microsoft.com/office/drawing/2014/main" id="{1DFB7FD7-3216-D04B-A92F-5A5C17DFD590}"/>
              </a:ext>
            </a:extLst>
          </p:cNvPr>
          <p:cNvSpPr txBox="1">
            <a:spLocks noChangeArrowheads="1"/>
          </p:cNvSpPr>
          <p:nvPr/>
        </p:nvSpPr>
        <p:spPr bwMode="auto">
          <a:xfrm rot="5400000">
            <a:off x="6807201" y="5337176"/>
            <a:ext cx="3082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US" altLang="en-US" sz="800">
                <a:solidFill>
                  <a:prstClr val="black"/>
                </a:solidFill>
                <a:latin typeface="Arial" panose="020B0604020202020204" pitchFamily="34" charset="0"/>
                <a:ea typeface="MS PGothic" panose="020B0600070205080204" pitchFamily="34" charset="-128"/>
              </a:rPr>
              <a:t>http://cnx.org/content/m44660/latest/?collection=col11539/latest</a:t>
            </a:r>
          </a:p>
        </p:txBody>
      </p:sp>
      <p:sp>
        <p:nvSpPr>
          <p:cNvPr id="9" name="TextBox 8">
            <a:extLst>
              <a:ext uri="{FF2B5EF4-FFF2-40B4-BE49-F238E27FC236}">
                <a16:creationId xmlns:a16="http://schemas.microsoft.com/office/drawing/2014/main" id="{C7CD2E55-523E-C647-9240-8DD5A4073DA3}"/>
              </a:ext>
            </a:extLst>
          </p:cNvPr>
          <p:cNvSpPr txBox="1"/>
          <p:nvPr/>
        </p:nvSpPr>
        <p:spPr>
          <a:xfrm>
            <a:off x="2667000" y="2246313"/>
            <a:ext cx="7543800" cy="646112"/>
          </a:xfrm>
          <a:prstGeom prst="rect">
            <a:avLst/>
          </a:prstGeom>
          <a:noFill/>
        </p:spPr>
        <p:txBody>
          <a:bodyPr>
            <a:spAutoFit/>
          </a:bodyPr>
          <a:lstStyle/>
          <a:p>
            <a:pPr defTabSz="457200">
              <a:defRPr/>
            </a:pPr>
            <a:r>
              <a:rPr lang="en-US" i="1" dirty="0">
                <a:solidFill>
                  <a:srgbClr val="326267">
                    <a:lumMod val="60000"/>
                    <a:lumOff val="40000"/>
                  </a:srgbClr>
                </a:solidFill>
                <a:latin typeface="Arial" charset="0"/>
                <a:ea typeface="ＭＳ Ｐゴシック" charset="0"/>
                <a:cs typeface="ＭＳ Ｐゴシック" charset="0"/>
              </a:rPr>
              <a:t>This corresponds with the Carboniferous period and the rise of photosynthetic plants</a:t>
            </a:r>
          </a:p>
        </p:txBody>
      </p:sp>
      <p:sp>
        <p:nvSpPr>
          <p:cNvPr id="10" name="Title 1">
            <a:extLst>
              <a:ext uri="{FF2B5EF4-FFF2-40B4-BE49-F238E27FC236}">
                <a16:creationId xmlns:a16="http://schemas.microsoft.com/office/drawing/2014/main" id="{C2D09AD4-E982-004C-A7E2-5F0BC475811D}"/>
              </a:ext>
            </a:extLst>
          </p:cNvPr>
          <p:cNvSpPr txBox="1">
            <a:spLocks/>
          </p:cNvSpPr>
          <p:nvPr/>
        </p:nvSpPr>
        <p:spPr>
          <a:xfrm>
            <a:off x="2541611" y="9530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geological time scale and what changes on Earth have occurred during this time?</a:t>
            </a:r>
          </a:p>
        </p:txBody>
      </p:sp>
    </p:spTree>
    <p:extLst>
      <p:ext uri="{BB962C8B-B14F-4D97-AF65-F5344CB8AC3E}">
        <p14:creationId xmlns:p14="http://schemas.microsoft.com/office/powerpoint/2010/main" val="125299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ADA5A91-D629-A947-B3DC-63D26CC1BA08}"/>
              </a:ext>
            </a:extLst>
          </p:cNvPr>
          <p:cNvSpPr>
            <a:spLocks noGrp="1" noChangeArrowheads="1"/>
          </p:cNvSpPr>
          <p:nvPr>
            <p:ph type="title"/>
          </p:nvPr>
        </p:nvSpPr>
        <p:spPr/>
        <p:txBody>
          <a:bodyPr/>
          <a:lstStyle/>
          <a:p>
            <a:pPr fontAlgn="auto">
              <a:spcAft>
                <a:spcPts val="0"/>
              </a:spcAft>
              <a:defRPr/>
            </a:pPr>
            <a:r>
              <a:rPr lang="en-US" altLang="en-US" sz="2400"/>
              <a:t>Video Link and Australian Museum Web Link</a:t>
            </a:r>
          </a:p>
        </p:txBody>
      </p:sp>
      <p:sp>
        <p:nvSpPr>
          <p:cNvPr id="34819" name="Content Placeholder 7">
            <a:extLst>
              <a:ext uri="{FF2B5EF4-FFF2-40B4-BE49-F238E27FC236}">
                <a16:creationId xmlns:a16="http://schemas.microsoft.com/office/drawing/2014/main" id="{89B89475-DBD7-E944-9287-7A9B822BD61A}"/>
              </a:ext>
            </a:extLst>
          </p:cNvPr>
          <p:cNvSpPr>
            <a:spLocks noGrp="1" noChangeArrowheads="1"/>
          </p:cNvSpPr>
          <p:nvPr>
            <p:ph idx="1"/>
          </p:nvPr>
        </p:nvSpPr>
        <p:spPr>
          <a:xfrm>
            <a:off x="2965450" y="1524000"/>
            <a:ext cx="6629400" cy="2298700"/>
          </a:xfrm>
        </p:spPr>
        <p:txBody>
          <a:bodyPr>
            <a:spAutoFit/>
          </a:bodyPr>
          <a:lstStyle/>
          <a:p>
            <a:pPr>
              <a:lnSpc>
                <a:spcPct val="100000"/>
              </a:lnSpc>
            </a:pPr>
            <a:r>
              <a:rPr lang="en-AU" altLang="en-US" dirty="0">
                <a:hlinkClick r:id="rId2"/>
              </a:rPr>
              <a:t>https://www.youtube.com/watch?v=rWp5ZpJAIAE</a:t>
            </a:r>
            <a:endParaRPr lang="en-AU" altLang="en-US" dirty="0"/>
          </a:p>
          <a:p>
            <a:pPr>
              <a:lnSpc>
                <a:spcPct val="100000"/>
              </a:lnSpc>
            </a:pPr>
            <a:endParaRPr lang="en-AU" altLang="en-US" dirty="0"/>
          </a:p>
          <a:p>
            <a:pPr>
              <a:lnSpc>
                <a:spcPct val="100000"/>
              </a:lnSpc>
            </a:pPr>
            <a:r>
              <a:rPr lang="en-AU" altLang="en-US" dirty="0">
                <a:hlinkClick r:id="rId3"/>
              </a:rPr>
              <a:t>https://australianmuseum.net.au/learn/australia-over-time/evolving-landscape/the-geological-time-scale/</a:t>
            </a:r>
            <a:endParaRPr lang="en-AU" altLang="en-US" dirty="0"/>
          </a:p>
          <a:p>
            <a:pPr>
              <a:lnSpc>
                <a:spcPct val="100000"/>
              </a:lnSpc>
            </a:pPr>
            <a:endParaRPr lang="en-AU" altLang="en-US" dirty="0"/>
          </a:p>
          <a:p>
            <a:pPr>
              <a:lnSpc>
                <a:spcPct val="100000"/>
              </a:lnSpc>
            </a:pPr>
            <a:endParaRPr lang="en-AU" altLang="en-US" dirty="0"/>
          </a:p>
        </p:txBody>
      </p:sp>
    </p:spTree>
    <p:extLst>
      <p:ext uri="{BB962C8B-B14F-4D97-AF65-F5344CB8AC3E}">
        <p14:creationId xmlns:p14="http://schemas.microsoft.com/office/powerpoint/2010/main" val="357654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
            <a:extLst>
              <a:ext uri="{FF2B5EF4-FFF2-40B4-BE49-F238E27FC236}">
                <a16:creationId xmlns:a16="http://schemas.microsoft.com/office/drawing/2014/main" id="{2A2227DF-9E57-CB45-AF89-0B26F4741F0E}"/>
              </a:ext>
            </a:extLst>
          </p:cNvPr>
          <p:cNvGrpSpPr>
            <a:grpSpLocks/>
          </p:cNvGrpSpPr>
          <p:nvPr/>
        </p:nvGrpSpPr>
        <p:grpSpPr bwMode="auto">
          <a:xfrm>
            <a:off x="2743200" y="2571750"/>
            <a:ext cx="7239000" cy="3371850"/>
            <a:chOff x="933450" y="4648200"/>
            <a:chExt cx="7600950" cy="1511300"/>
          </a:xfrm>
        </p:grpSpPr>
        <p:sp>
          <p:nvSpPr>
            <p:cNvPr id="9" name="Text Box 3">
              <a:extLst>
                <a:ext uri="{FF2B5EF4-FFF2-40B4-BE49-F238E27FC236}">
                  <a16:creationId xmlns:a16="http://schemas.microsoft.com/office/drawing/2014/main" id="{0F925F13-4444-154E-8A0B-CF877136F395}"/>
                </a:ext>
              </a:extLst>
            </p:cNvPr>
            <p:cNvSpPr txBox="1"/>
            <p:nvPr/>
          </p:nvSpPr>
          <p:spPr bwMode="auto">
            <a:xfrm>
              <a:off x="933450" y="4648200"/>
              <a:ext cx="7600950" cy="1511300"/>
            </a:xfrm>
            <a:prstGeom prst="rect">
              <a:avLst/>
            </a:prstGeom>
            <a:solidFill>
              <a:schemeClr val="bg1">
                <a:lumMod val="85000"/>
              </a:schemeClr>
            </a:solidFill>
            <a:ln w="6350">
              <a:solidFill>
                <a:prstClr val="black"/>
              </a:solidFill>
            </a:ln>
          </p:spPr>
          <p:txBody>
            <a:bodyPr/>
            <a:lstStyle/>
            <a:p>
              <a:pPr defTabSz="457200" eaLnBrk="0" fontAlgn="base" hangingPunct="0">
                <a:spcBef>
                  <a:spcPct val="0"/>
                </a:spcBef>
                <a:spcAft>
                  <a:spcPct val="0"/>
                </a:spcAft>
                <a:defRPr/>
              </a:pPr>
              <a:r>
                <a:rPr lang="en-AU" sz="20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grpSp>
          <p:nvGrpSpPr>
            <p:cNvPr id="10246" name="Group 5">
              <a:extLst>
                <a:ext uri="{FF2B5EF4-FFF2-40B4-BE49-F238E27FC236}">
                  <a16:creationId xmlns:a16="http://schemas.microsoft.com/office/drawing/2014/main" id="{30F61A63-72A3-384F-9671-A5E1B40D2BD7}"/>
                </a:ext>
              </a:extLst>
            </p:cNvPr>
            <p:cNvGrpSpPr>
              <a:grpSpLocks/>
            </p:cNvGrpSpPr>
            <p:nvPr/>
          </p:nvGrpSpPr>
          <p:grpSpPr bwMode="auto">
            <a:xfrm>
              <a:off x="952709" y="4728190"/>
              <a:ext cx="1676815" cy="1021466"/>
              <a:chOff x="952709" y="4728190"/>
              <a:chExt cx="1676815" cy="1021466"/>
            </a:xfrm>
          </p:grpSpPr>
          <p:sp>
            <p:nvSpPr>
              <p:cNvPr id="7" name="Text Box 4">
                <a:extLst>
                  <a:ext uri="{FF2B5EF4-FFF2-40B4-BE49-F238E27FC236}">
                    <a16:creationId xmlns:a16="http://schemas.microsoft.com/office/drawing/2014/main" id="{807E81FE-3CAC-7147-8403-8E8AA5848C3A}"/>
                  </a:ext>
                </a:extLst>
              </p:cNvPr>
              <p:cNvSpPr txBox="1"/>
              <p:nvPr/>
            </p:nvSpPr>
            <p:spPr>
              <a:xfrm>
                <a:off x="981382" y="5432374"/>
                <a:ext cx="1648142" cy="317282"/>
              </a:xfrm>
              <a:prstGeom prst="rect">
                <a:avLst/>
              </a:prstGeom>
              <a:noFill/>
              <a:ln>
                <a:noFill/>
              </a:ln>
            </p:spPr>
            <p:txBody>
              <a:bodyPr wrap="none">
                <a:spAutoFit/>
              </a:bodyPr>
              <a:lstStyle/>
              <a:p>
                <a:pPr defTabSz="457200" eaLnBrk="0" fontAlgn="base" hangingPunct="0">
                  <a:spcBef>
                    <a:spcPct val="0"/>
                  </a:spcBef>
                  <a:spcAft>
                    <a:spcPct val="0"/>
                  </a:spcAft>
                  <a:defRPr/>
                </a:pPr>
                <a:r>
                  <a:rPr lang="en-AU" sz="20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a:t>
                </a:r>
                <a:endParaRPr lang="en-AU"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457200" eaLnBrk="0" fontAlgn="base" hangingPunct="0">
                  <a:spcBef>
                    <a:spcPct val="0"/>
                  </a:spcBef>
                  <a:spcAft>
                    <a:spcPct val="0"/>
                  </a:spcAft>
                  <a:defRPr/>
                </a:pPr>
                <a:r>
                  <a:rPr lang="en-AU" sz="20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1">
                <a:extLst>
                  <a:ext uri="{FF2B5EF4-FFF2-40B4-BE49-F238E27FC236}">
                    <a16:creationId xmlns:a16="http://schemas.microsoft.com/office/drawing/2014/main" id="{AD455624-9763-B845-B2B3-08F2E4AC0927}"/>
                  </a:ext>
                </a:extLst>
              </p:cNvPr>
              <p:cNvSpPr txBox="1"/>
              <p:nvPr/>
            </p:nvSpPr>
            <p:spPr>
              <a:xfrm>
                <a:off x="952709" y="4728190"/>
                <a:ext cx="1648143" cy="179334"/>
              </a:xfrm>
              <a:prstGeom prst="rect">
                <a:avLst/>
              </a:prstGeom>
              <a:noFill/>
              <a:ln>
                <a:noFill/>
              </a:ln>
            </p:spPr>
            <p:txBody>
              <a:bodyPr wrap="none">
                <a:spAutoFit/>
              </a:bodyPr>
              <a:lstStyle/>
              <a:p>
                <a:pPr defTabSz="457200" eaLnBrk="0" fontAlgn="base" hangingPunct="0">
                  <a:spcBef>
                    <a:spcPct val="0"/>
                  </a:spcBef>
                  <a:spcAft>
                    <a:spcPct val="0"/>
                  </a:spcAft>
                  <a:defRPr/>
                </a:pPr>
                <a:r>
                  <a:rPr lang="en-AU" sz="20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0243" name="Text Box 27">
            <a:extLst>
              <a:ext uri="{FF2B5EF4-FFF2-40B4-BE49-F238E27FC236}">
                <a16:creationId xmlns:a16="http://schemas.microsoft.com/office/drawing/2014/main" id="{3F7FB1CE-7A84-1A45-99CD-4418782D7C87}"/>
              </a:ext>
            </a:extLst>
          </p:cNvPr>
          <p:cNvSpPr txBox="1">
            <a:spLocks noChangeArrowheads="1"/>
          </p:cNvSpPr>
          <p:nvPr/>
        </p:nvSpPr>
        <p:spPr bwMode="auto">
          <a:xfrm>
            <a:off x="4349750" y="2741614"/>
            <a:ext cx="56324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indent="-22860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AU" altLang="en-US" dirty="0">
                <a:solidFill>
                  <a:prstClr val="black"/>
                </a:solidFill>
              </a:rPr>
              <a:t>Life has existed on Earth for approximately 3.5 billion years and has changed and diversified over time</a:t>
            </a:r>
          </a:p>
          <a:p>
            <a:pPr defTabSz="457200" fontAlgn="base">
              <a:lnSpc>
                <a:spcPct val="100000"/>
              </a:lnSpc>
              <a:spcBef>
                <a:spcPct val="0"/>
              </a:spcBef>
              <a:spcAft>
                <a:spcPct val="0"/>
              </a:spcAft>
              <a:buClrTx/>
              <a:buNone/>
            </a:pPr>
            <a:endParaRPr lang="en-AU" altLang="en-US" dirty="0">
              <a:solidFill>
                <a:prstClr val="black"/>
              </a:solidFill>
            </a:endParaRPr>
          </a:p>
          <a:p>
            <a:pPr defTabSz="457200" fontAlgn="base">
              <a:lnSpc>
                <a:spcPct val="100000"/>
              </a:lnSpc>
              <a:spcBef>
                <a:spcPct val="0"/>
              </a:spcBef>
              <a:spcAft>
                <a:spcPct val="0"/>
              </a:spcAft>
              <a:buClrTx/>
              <a:buNone/>
            </a:pPr>
            <a:endParaRPr lang="en-AU" altLang="en-US" dirty="0">
              <a:solidFill>
                <a:prstClr val="black"/>
              </a:solidFill>
            </a:endParaRPr>
          </a:p>
          <a:p>
            <a:pPr defTabSz="457200" fontAlgn="base">
              <a:lnSpc>
                <a:spcPct val="100000"/>
              </a:lnSpc>
              <a:spcBef>
                <a:spcPct val="0"/>
              </a:spcBef>
              <a:spcAft>
                <a:spcPct val="0"/>
              </a:spcAft>
              <a:buClrTx/>
              <a:buNone/>
            </a:pPr>
            <a:endParaRPr lang="en-AU" altLang="en-US" dirty="0">
              <a:solidFill>
                <a:srgbClr val="000000"/>
              </a:solidFill>
            </a:endParaRPr>
          </a:p>
          <a:p>
            <a:pPr defTabSz="457200" fontAlgn="base">
              <a:lnSpc>
                <a:spcPct val="100000"/>
              </a:lnSpc>
              <a:spcBef>
                <a:spcPct val="0"/>
              </a:spcBef>
              <a:spcAft>
                <a:spcPct val="0"/>
              </a:spcAft>
              <a:buClrTx/>
              <a:buNone/>
            </a:pPr>
            <a:r>
              <a:rPr lang="en-AU" altLang="en-US" dirty="0">
                <a:solidFill>
                  <a:srgbClr val="000000"/>
                </a:solidFill>
              </a:rPr>
              <a:t>State how long life has existed on Earth and how it has changed and diversified over time</a:t>
            </a:r>
          </a:p>
          <a:p>
            <a:pPr defTabSz="457200" fontAlgn="base">
              <a:lnSpc>
                <a:spcPct val="100000"/>
              </a:lnSpc>
              <a:spcBef>
                <a:spcPct val="0"/>
              </a:spcBef>
              <a:spcAft>
                <a:spcPct val="0"/>
              </a:spcAft>
              <a:buClrTx/>
              <a:buNone/>
            </a:pPr>
            <a:endParaRPr lang="en-AU" altLang="en-US" dirty="0">
              <a:solidFill>
                <a:srgbClr val="000000"/>
              </a:solidFill>
            </a:endParaRPr>
          </a:p>
          <a:p>
            <a:pPr defTabSz="457200" fontAlgn="base">
              <a:lnSpc>
                <a:spcPct val="100000"/>
              </a:lnSpc>
              <a:spcBef>
                <a:spcPct val="0"/>
              </a:spcBef>
              <a:spcAft>
                <a:spcPct val="0"/>
              </a:spcAft>
              <a:buClrTx/>
              <a:buNone/>
            </a:pPr>
            <a:r>
              <a:rPr lang="en-AU" altLang="en-US" dirty="0">
                <a:solidFill>
                  <a:srgbClr val="000000"/>
                </a:solidFill>
              </a:rPr>
              <a:t>What is the ‘theory of evolution’?</a:t>
            </a:r>
          </a:p>
        </p:txBody>
      </p:sp>
      <p:sp>
        <p:nvSpPr>
          <p:cNvPr id="10" name="Title 1">
            <a:extLst>
              <a:ext uri="{FF2B5EF4-FFF2-40B4-BE49-F238E27FC236}">
                <a16:creationId xmlns:a16="http://schemas.microsoft.com/office/drawing/2014/main" id="{65F7525E-247D-FD4A-B539-2DDA97DB9F1B}"/>
              </a:ext>
            </a:extLst>
          </p:cNvPr>
          <p:cNvSpPr>
            <a:spLocks noGrp="1"/>
          </p:cNvSpPr>
          <p:nvPr>
            <p:ph type="title"/>
          </p:nvPr>
        </p:nvSpPr>
        <p:spPr>
          <a:xfrm>
            <a:off x="2495550" y="1593850"/>
            <a:ext cx="7200900" cy="977900"/>
          </a:xfrm>
        </p:spPr>
        <p:txBody>
          <a:bodyPr/>
          <a:lstStyle/>
          <a:p>
            <a:pPr fontAlgn="auto">
              <a:spcAft>
                <a:spcPts val="0"/>
              </a:spcAft>
              <a:defRPr/>
            </a:pPr>
            <a:r>
              <a:rPr lang="en-AU" dirty="0"/>
              <a:t>Syllabus</a:t>
            </a:r>
          </a:p>
        </p:txBody>
      </p:sp>
    </p:spTree>
    <p:extLst>
      <p:ext uri="{BB962C8B-B14F-4D97-AF65-F5344CB8AC3E}">
        <p14:creationId xmlns:p14="http://schemas.microsoft.com/office/powerpoint/2010/main" val="277856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4005-5C20-6E44-B4A8-E8CB51411717}"/>
              </a:ext>
            </a:extLst>
          </p:cNvPr>
          <p:cNvSpPr>
            <a:spLocks noGrp="1"/>
          </p:cNvSpPr>
          <p:nvPr>
            <p:ph type="title"/>
          </p:nvPr>
        </p:nvSpPr>
        <p:spPr/>
        <p:txBody>
          <a:bodyPr/>
          <a:lstStyle/>
          <a:p>
            <a:pPr fontAlgn="auto">
              <a:spcAft>
                <a:spcPts val="0"/>
              </a:spcAft>
              <a:defRPr/>
            </a:pPr>
            <a:endParaRPr lang="en-AU"/>
          </a:p>
        </p:txBody>
      </p:sp>
      <p:sp>
        <p:nvSpPr>
          <p:cNvPr id="13315" name="Content Placeholder 2">
            <a:extLst>
              <a:ext uri="{FF2B5EF4-FFF2-40B4-BE49-F238E27FC236}">
                <a16:creationId xmlns:a16="http://schemas.microsoft.com/office/drawing/2014/main" id="{4564687D-2E0F-C148-8EEC-69489310AEA7}"/>
              </a:ext>
            </a:extLst>
          </p:cNvPr>
          <p:cNvSpPr>
            <a:spLocks noGrp="1"/>
          </p:cNvSpPr>
          <p:nvPr>
            <p:ph idx="1"/>
          </p:nvPr>
        </p:nvSpPr>
        <p:spPr/>
        <p:txBody>
          <a:bodyPr/>
          <a:lstStyle/>
          <a:p>
            <a:r>
              <a:rPr lang="en-AU" altLang="en-US"/>
              <a:t>Evidence for the theory of evolution includes: comparative genomics (molecular evidence), the fossil record, comparative anatomy and embryology</a:t>
            </a:r>
          </a:p>
          <a:p>
            <a:r>
              <a:rPr lang="en-AU" altLang="en-US"/>
              <a:t>Technological developments in the fields of comparative genomics, comparative biochemistry and bioinformatics have enabled identification of further evidence for evolutionary relationships (SHE)</a:t>
            </a:r>
          </a:p>
          <a:p>
            <a:r>
              <a:rPr lang="en-AU" altLang="en-US"/>
              <a:t>Evolutionary relationships between groups can be represented using phylogenetic trees</a:t>
            </a:r>
          </a:p>
        </p:txBody>
      </p:sp>
    </p:spTree>
    <p:extLst>
      <p:ext uri="{BB962C8B-B14F-4D97-AF65-F5344CB8AC3E}">
        <p14:creationId xmlns:p14="http://schemas.microsoft.com/office/powerpoint/2010/main" val="1525076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
            <a:extLst>
              <a:ext uri="{FF2B5EF4-FFF2-40B4-BE49-F238E27FC236}">
                <a16:creationId xmlns:a16="http://schemas.microsoft.com/office/drawing/2014/main" id="{246BFE88-7C2C-E74B-89F9-CFA8350A660B}"/>
              </a:ext>
            </a:extLst>
          </p:cNvPr>
          <p:cNvGrpSpPr>
            <a:grpSpLocks/>
          </p:cNvGrpSpPr>
          <p:nvPr/>
        </p:nvGrpSpPr>
        <p:grpSpPr bwMode="auto">
          <a:xfrm>
            <a:off x="2743200" y="1422400"/>
            <a:ext cx="7239000" cy="4978400"/>
            <a:chOff x="933450" y="4648200"/>
            <a:chExt cx="7600950" cy="1511300"/>
          </a:xfrm>
        </p:grpSpPr>
        <p:sp>
          <p:nvSpPr>
            <p:cNvPr id="9" name="Text Box 3">
              <a:extLst>
                <a:ext uri="{FF2B5EF4-FFF2-40B4-BE49-F238E27FC236}">
                  <a16:creationId xmlns:a16="http://schemas.microsoft.com/office/drawing/2014/main" id="{0F925F13-4444-154E-8A0B-CF877136F395}"/>
                </a:ext>
              </a:extLst>
            </p:cNvPr>
            <p:cNvSpPr txBox="1"/>
            <p:nvPr/>
          </p:nvSpPr>
          <p:spPr bwMode="auto">
            <a:xfrm>
              <a:off x="933450" y="4648200"/>
              <a:ext cx="7600950" cy="1511300"/>
            </a:xfrm>
            <a:prstGeom prst="rect">
              <a:avLst/>
            </a:prstGeom>
            <a:solidFill>
              <a:schemeClr val="bg1">
                <a:lumMod val="85000"/>
              </a:schemeClr>
            </a:solidFill>
            <a:ln w="6350">
              <a:solidFill>
                <a:prstClr val="black"/>
              </a:solidFill>
            </a:ln>
          </p:spPr>
          <p:txBody>
            <a:bodyPr/>
            <a:lstStyle/>
            <a:p>
              <a:pPr defTabSz="457200" eaLnBrk="0" fontAlgn="base" hangingPunct="0">
                <a:spcBef>
                  <a:spcPct val="0"/>
                </a:spcBef>
                <a:spcAft>
                  <a:spcPct val="0"/>
                </a:spcAft>
                <a:defRPr/>
              </a:pPr>
              <a:r>
                <a:rPr lang="en-AU" sz="20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grpSp>
          <p:nvGrpSpPr>
            <p:cNvPr id="35846" name="Group 5">
              <a:extLst>
                <a:ext uri="{FF2B5EF4-FFF2-40B4-BE49-F238E27FC236}">
                  <a16:creationId xmlns:a16="http://schemas.microsoft.com/office/drawing/2014/main" id="{9CB812BB-2532-F344-B385-404EE701D42E}"/>
                </a:ext>
              </a:extLst>
            </p:cNvPr>
            <p:cNvGrpSpPr>
              <a:grpSpLocks/>
            </p:cNvGrpSpPr>
            <p:nvPr/>
          </p:nvGrpSpPr>
          <p:grpSpPr bwMode="auto">
            <a:xfrm>
              <a:off x="952709" y="4728190"/>
              <a:ext cx="1648144" cy="1067889"/>
              <a:chOff x="952709" y="4728190"/>
              <a:chExt cx="1648144" cy="1067889"/>
            </a:xfrm>
          </p:grpSpPr>
          <p:sp>
            <p:nvSpPr>
              <p:cNvPr id="7" name="Text Box 4">
                <a:extLst>
                  <a:ext uri="{FF2B5EF4-FFF2-40B4-BE49-F238E27FC236}">
                    <a16:creationId xmlns:a16="http://schemas.microsoft.com/office/drawing/2014/main" id="{807E81FE-3CAC-7147-8403-8E8AA5848C3A}"/>
                  </a:ext>
                </a:extLst>
              </p:cNvPr>
              <p:cNvSpPr txBox="1"/>
              <p:nvPr/>
            </p:nvSpPr>
            <p:spPr>
              <a:xfrm>
                <a:off x="952710" y="5581185"/>
                <a:ext cx="1648143" cy="214894"/>
              </a:xfrm>
              <a:prstGeom prst="rect">
                <a:avLst/>
              </a:prstGeom>
              <a:noFill/>
              <a:ln>
                <a:noFill/>
              </a:ln>
            </p:spPr>
            <p:txBody>
              <a:bodyPr wrap="none">
                <a:spAutoFit/>
              </a:bodyPr>
              <a:lstStyle/>
              <a:p>
                <a:pPr defTabSz="457200" eaLnBrk="0" fontAlgn="base" hangingPunct="0">
                  <a:spcBef>
                    <a:spcPct val="0"/>
                  </a:spcBef>
                  <a:spcAft>
                    <a:spcPct val="0"/>
                  </a:spcAft>
                  <a:defRPr/>
                </a:pPr>
                <a:r>
                  <a:rPr lang="en-AU" sz="20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a:t>
                </a:r>
                <a:endParaRPr lang="en-AU"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457200" eaLnBrk="0" fontAlgn="base" hangingPunct="0">
                  <a:spcBef>
                    <a:spcPct val="0"/>
                  </a:spcBef>
                  <a:spcAft>
                    <a:spcPct val="0"/>
                  </a:spcAft>
                  <a:defRPr/>
                </a:pPr>
                <a:r>
                  <a:rPr lang="en-AU" sz="20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1">
                <a:extLst>
                  <a:ext uri="{FF2B5EF4-FFF2-40B4-BE49-F238E27FC236}">
                    <a16:creationId xmlns:a16="http://schemas.microsoft.com/office/drawing/2014/main" id="{AD455624-9763-B845-B2B3-08F2E4AC0927}"/>
                  </a:ext>
                </a:extLst>
              </p:cNvPr>
              <p:cNvSpPr txBox="1"/>
              <p:nvPr/>
            </p:nvSpPr>
            <p:spPr>
              <a:xfrm>
                <a:off x="952709" y="4728190"/>
                <a:ext cx="1648143" cy="121462"/>
              </a:xfrm>
              <a:prstGeom prst="rect">
                <a:avLst/>
              </a:prstGeom>
              <a:noFill/>
              <a:ln>
                <a:noFill/>
              </a:ln>
            </p:spPr>
            <p:txBody>
              <a:bodyPr wrap="none">
                <a:spAutoFit/>
              </a:bodyPr>
              <a:lstStyle/>
              <a:p>
                <a:pPr defTabSz="457200" eaLnBrk="0" fontAlgn="base" hangingPunct="0">
                  <a:spcBef>
                    <a:spcPct val="0"/>
                  </a:spcBef>
                  <a:spcAft>
                    <a:spcPct val="0"/>
                  </a:spcAft>
                  <a:defRPr/>
                </a:pPr>
                <a:r>
                  <a:rPr lang="en-AU" sz="20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35843" name="Text Box 27">
            <a:extLst>
              <a:ext uri="{FF2B5EF4-FFF2-40B4-BE49-F238E27FC236}">
                <a16:creationId xmlns:a16="http://schemas.microsoft.com/office/drawing/2014/main" id="{E0C61FA4-9CBA-1949-BE05-837BDE982FBA}"/>
              </a:ext>
            </a:extLst>
          </p:cNvPr>
          <p:cNvSpPr txBox="1">
            <a:spLocks noChangeArrowheads="1"/>
          </p:cNvSpPr>
          <p:nvPr/>
        </p:nvSpPr>
        <p:spPr bwMode="auto">
          <a:xfrm>
            <a:off x="4371975" y="1439863"/>
            <a:ext cx="56324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indent="-22860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AU" altLang="en-US" dirty="0">
                <a:solidFill>
                  <a:prstClr val="black"/>
                </a:solidFill>
              </a:rPr>
              <a:t>Evidence for the theory of evolution includes: comparative genomics (molecular evidence), the fossil record, comparative anatomy and embryology</a:t>
            </a:r>
          </a:p>
          <a:p>
            <a:pPr defTabSz="457200" fontAlgn="base">
              <a:lnSpc>
                <a:spcPct val="100000"/>
              </a:lnSpc>
              <a:spcBef>
                <a:spcPct val="0"/>
              </a:spcBef>
              <a:spcAft>
                <a:spcPct val="0"/>
              </a:spcAft>
              <a:buClrTx/>
              <a:buNone/>
            </a:pPr>
            <a:endParaRPr lang="en-AU" altLang="en-US" dirty="0">
              <a:solidFill>
                <a:prstClr val="black"/>
              </a:solidFill>
            </a:endParaRPr>
          </a:p>
          <a:p>
            <a:pPr defTabSz="457200" fontAlgn="base">
              <a:lnSpc>
                <a:spcPct val="100000"/>
              </a:lnSpc>
              <a:spcBef>
                <a:spcPct val="0"/>
              </a:spcBef>
              <a:spcAft>
                <a:spcPct val="0"/>
              </a:spcAft>
              <a:buClrTx/>
              <a:buNone/>
            </a:pPr>
            <a:endParaRPr lang="en-AU" altLang="en-US" dirty="0">
              <a:solidFill>
                <a:prstClr val="black"/>
              </a:solidFill>
            </a:endParaRPr>
          </a:p>
          <a:p>
            <a:pPr defTabSz="457200" fontAlgn="base">
              <a:lnSpc>
                <a:spcPct val="100000"/>
              </a:lnSpc>
              <a:spcBef>
                <a:spcPct val="0"/>
              </a:spcBef>
              <a:spcAft>
                <a:spcPct val="0"/>
              </a:spcAft>
              <a:buClrTx/>
              <a:buNone/>
            </a:pPr>
            <a:endParaRPr lang="en-AU" altLang="en-US" dirty="0">
              <a:solidFill>
                <a:prstClr val="black"/>
              </a:solidFill>
            </a:endParaRPr>
          </a:p>
          <a:p>
            <a:pPr defTabSz="457200" fontAlgn="base">
              <a:lnSpc>
                <a:spcPct val="100000"/>
              </a:lnSpc>
              <a:spcBef>
                <a:spcPct val="0"/>
              </a:spcBef>
              <a:spcAft>
                <a:spcPct val="0"/>
              </a:spcAft>
              <a:buClrTx/>
              <a:buNone/>
            </a:pPr>
            <a:endParaRPr lang="en-AU" altLang="en-US" dirty="0">
              <a:solidFill>
                <a:srgbClr val="000000"/>
              </a:solidFill>
            </a:endParaRPr>
          </a:p>
          <a:p>
            <a:pPr defTabSz="457200" fontAlgn="base">
              <a:lnSpc>
                <a:spcPct val="100000"/>
              </a:lnSpc>
              <a:spcBef>
                <a:spcPct val="0"/>
              </a:spcBef>
              <a:spcAft>
                <a:spcPct val="0"/>
              </a:spcAft>
              <a:buClrTx/>
              <a:buNone/>
            </a:pPr>
            <a:endParaRPr lang="en-AU" altLang="en-US" dirty="0">
              <a:solidFill>
                <a:srgbClr val="000000"/>
              </a:solidFill>
            </a:endParaRPr>
          </a:p>
          <a:p>
            <a:pPr defTabSz="457200" fontAlgn="base">
              <a:lnSpc>
                <a:spcPct val="100000"/>
              </a:lnSpc>
              <a:spcBef>
                <a:spcPct val="0"/>
              </a:spcBef>
              <a:spcAft>
                <a:spcPct val="0"/>
              </a:spcAft>
              <a:buClrTx/>
              <a:buNone/>
            </a:pPr>
            <a:endParaRPr lang="en-AU" altLang="en-US" dirty="0">
              <a:solidFill>
                <a:srgbClr val="000000"/>
              </a:solidFill>
            </a:endParaRPr>
          </a:p>
          <a:p>
            <a:pPr defTabSz="457200" fontAlgn="base">
              <a:lnSpc>
                <a:spcPct val="100000"/>
              </a:lnSpc>
              <a:spcBef>
                <a:spcPct val="0"/>
              </a:spcBef>
              <a:spcAft>
                <a:spcPct val="0"/>
              </a:spcAft>
              <a:buClrTx/>
              <a:buNone/>
            </a:pPr>
            <a:endParaRPr lang="en-AU" altLang="en-US" dirty="0">
              <a:solidFill>
                <a:srgbClr val="000000"/>
              </a:solidFill>
            </a:endParaRPr>
          </a:p>
          <a:p>
            <a:pPr defTabSz="457200" fontAlgn="base">
              <a:lnSpc>
                <a:spcPct val="100000"/>
              </a:lnSpc>
              <a:spcBef>
                <a:spcPct val="0"/>
              </a:spcBef>
              <a:spcAft>
                <a:spcPct val="0"/>
              </a:spcAft>
              <a:buClrTx/>
              <a:buNone/>
            </a:pPr>
            <a:endParaRPr lang="en-AU" altLang="en-US" dirty="0">
              <a:solidFill>
                <a:srgbClr val="000000"/>
              </a:solidFill>
            </a:endParaRPr>
          </a:p>
          <a:p>
            <a:pPr defTabSz="457200" fontAlgn="base">
              <a:lnSpc>
                <a:spcPct val="100000"/>
              </a:lnSpc>
              <a:spcBef>
                <a:spcPct val="0"/>
              </a:spcBef>
              <a:spcAft>
                <a:spcPct val="0"/>
              </a:spcAft>
              <a:buClrTx/>
              <a:buNone/>
            </a:pPr>
            <a:r>
              <a:rPr lang="en-AU" altLang="en-US" dirty="0">
                <a:solidFill>
                  <a:srgbClr val="000000"/>
                </a:solidFill>
              </a:rPr>
              <a:t>Using examples describe the different types of evidence used to support the theory of evolution</a:t>
            </a:r>
          </a:p>
          <a:p>
            <a:pPr defTabSz="457200" fontAlgn="base">
              <a:lnSpc>
                <a:spcPct val="100000"/>
              </a:lnSpc>
              <a:spcBef>
                <a:spcPct val="0"/>
              </a:spcBef>
              <a:spcAft>
                <a:spcPct val="0"/>
              </a:spcAft>
              <a:buClrTx/>
              <a:buNone/>
            </a:pPr>
            <a:endParaRPr lang="en-AU" altLang="en-US" dirty="0">
              <a:solidFill>
                <a:srgbClr val="000000"/>
              </a:solidFill>
            </a:endParaRPr>
          </a:p>
        </p:txBody>
      </p:sp>
      <p:sp>
        <p:nvSpPr>
          <p:cNvPr id="10" name="Title 1">
            <a:extLst>
              <a:ext uri="{FF2B5EF4-FFF2-40B4-BE49-F238E27FC236}">
                <a16:creationId xmlns:a16="http://schemas.microsoft.com/office/drawing/2014/main" id="{683FEB95-18A9-424E-B51F-861BDE66B7F7}"/>
              </a:ext>
            </a:extLst>
          </p:cNvPr>
          <p:cNvSpPr>
            <a:spLocks noGrp="1"/>
          </p:cNvSpPr>
          <p:nvPr>
            <p:ph type="title"/>
          </p:nvPr>
        </p:nvSpPr>
        <p:spPr>
          <a:xfrm>
            <a:off x="2590800" y="431800"/>
            <a:ext cx="7200900" cy="977900"/>
          </a:xfrm>
        </p:spPr>
        <p:txBody>
          <a:bodyPr/>
          <a:lstStyle/>
          <a:p>
            <a:pPr fontAlgn="auto">
              <a:spcAft>
                <a:spcPts val="0"/>
              </a:spcAft>
              <a:defRPr/>
            </a:pPr>
            <a:r>
              <a:rPr lang="en-AU" dirty="0"/>
              <a:t>Syllabus</a:t>
            </a:r>
          </a:p>
        </p:txBody>
      </p:sp>
    </p:spTree>
    <p:extLst>
      <p:ext uri="{BB962C8B-B14F-4D97-AF65-F5344CB8AC3E}">
        <p14:creationId xmlns:p14="http://schemas.microsoft.com/office/powerpoint/2010/main" val="247552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C505-350F-7849-A00C-881889F17064}"/>
              </a:ext>
            </a:extLst>
          </p:cNvPr>
          <p:cNvSpPr>
            <a:spLocks noGrp="1"/>
          </p:cNvSpPr>
          <p:nvPr>
            <p:ph type="title"/>
          </p:nvPr>
        </p:nvSpPr>
        <p:spPr/>
        <p:txBody>
          <a:bodyPr/>
          <a:lstStyle/>
          <a:p>
            <a:pPr fontAlgn="auto">
              <a:spcAft>
                <a:spcPts val="0"/>
              </a:spcAft>
              <a:defRPr/>
            </a:pPr>
            <a:r>
              <a:rPr lang="en-AU" dirty="0"/>
              <a:t>What you need to complete</a:t>
            </a:r>
          </a:p>
        </p:txBody>
      </p:sp>
      <p:sp>
        <p:nvSpPr>
          <p:cNvPr id="3" name="Content Placeholder 2">
            <a:extLst>
              <a:ext uri="{FF2B5EF4-FFF2-40B4-BE49-F238E27FC236}">
                <a16:creationId xmlns:a16="http://schemas.microsoft.com/office/drawing/2014/main" id="{C5734D14-7B40-7B40-8965-A69977C49D4E}"/>
              </a:ext>
            </a:extLst>
          </p:cNvPr>
          <p:cNvSpPr>
            <a:spLocks noGrp="1"/>
          </p:cNvSpPr>
          <p:nvPr>
            <p:ph idx="1"/>
          </p:nvPr>
        </p:nvSpPr>
        <p:spPr>
          <a:xfrm>
            <a:off x="2479799" y="2209800"/>
            <a:ext cx="7634287" cy="3594100"/>
          </a:xfrm>
        </p:spPr>
        <p:txBody>
          <a:bodyPr rtlCol="0">
            <a:normAutofit/>
          </a:bodyPr>
          <a:lstStyle/>
          <a:p>
            <a:pPr marL="0" indent="0" fontAlgn="auto">
              <a:spcAft>
                <a:spcPts val="0"/>
              </a:spcAft>
              <a:buNone/>
              <a:defRPr/>
            </a:pPr>
            <a:r>
              <a:rPr lang="en-AU" b="1" u="sng" dirty="0">
                <a:solidFill>
                  <a:schemeClr val="tx1">
                    <a:lumMod val="65000"/>
                    <a:lumOff val="35000"/>
                  </a:schemeClr>
                </a:solidFill>
              </a:rPr>
              <a:t>BIOLOGY WA UNITS 3&amp;4</a:t>
            </a:r>
          </a:p>
          <a:p>
            <a:pPr marL="0" indent="0" fontAlgn="auto">
              <a:spcAft>
                <a:spcPts val="0"/>
              </a:spcAft>
              <a:buNone/>
              <a:defRPr/>
            </a:pPr>
            <a:r>
              <a:rPr lang="en-AU" b="1" dirty="0">
                <a:solidFill>
                  <a:schemeClr val="tx1">
                    <a:lumMod val="65000"/>
                    <a:lumOff val="35000"/>
                  </a:schemeClr>
                </a:solidFill>
              </a:rPr>
              <a:t>READ</a:t>
            </a:r>
            <a:endParaRPr lang="en-AU" dirty="0">
              <a:solidFill>
                <a:schemeClr val="tx1">
                  <a:lumMod val="65000"/>
                  <a:lumOff val="35000"/>
                </a:schemeClr>
              </a:solidFill>
            </a:endParaRPr>
          </a:p>
          <a:p>
            <a:pPr fontAlgn="auto">
              <a:spcAft>
                <a:spcPts val="0"/>
              </a:spcAft>
              <a:defRPr/>
            </a:pPr>
            <a:r>
              <a:rPr lang="en-AU" dirty="0">
                <a:solidFill>
                  <a:schemeClr val="tx1">
                    <a:lumMod val="65000"/>
                    <a:lumOff val="35000"/>
                  </a:schemeClr>
                </a:solidFill>
              </a:rPr>
              <a:t>Chapter 8 Mechanisms of Evolution and Speciation </a:t>
            </a:r>
          </a:p>
          <a:p>
            <a:pPr marL="0" indent="0" fontAlgn="auto">
              <a:spcAft>
                <a:spcPts val="0"/>
              </a:spcAft>
              <a:buNone/>
              <a:defRPr/>
            </a:pPr>
            <a:r>
              <a:rPr lang="en-AU" b="1" dirty="0">
                <a:solidFill>
                  <a:schemeClr val="tx1">
                    <a:lumMod val="65000"/>
                    <a:lumOff val="35000"/>
                  </a:schemeClr>
                </a:solidFill>
              </a:rPr>
              <a:t>Questions</a:t>
            </a:r>
          </a:p>
          <a:p>
            <a:pPr>
              <a:lnSpc>
                <a:spcPct val="100000"/>
              </a:lnSpc>
              <a:spcBef>
                <a:spcPct val="0"/>
              </a:spcBef>
              <a:buClrTx/>
            </a:pPr>
            <a:r>
              <a:rPr lang="en-AU" altLang="en-US" dirty="0">
                <a:solidFill>
                  <a:schemeClr val="tx1"/>
                </a:solidFill>
                <a:latin typeface="Arial" panose="020B0604020202020204" pitchFamily="34" charset="0"/>
                <a:ea typeface="MS PGothic" panose="020B0600070205080204" pitchFamily="34" charset="-128"/>
              </a:rPr>
              <a:t>Set 8.4 pg.268 Q 1-7</a:t>
            </a:r>
          </a:p>
          <a:p>
            <a:pPr marL="0" indent="0" fontAlgn="auto">
              <a:spcAft>
                <a:spcPts val="0"/>
              </a:spcAft>
              <a:buNone/>
              <a:defRPr/>
            </a:pPr>
            <a:endParaRPr lang="en-AU" b="1" dirty="0">
              <a:solidFill>
                <a:schemeClr val="tx1">
                  <a:lumMod val="65000"/>
                  <a:lumOff val="35000"/>
                </a:schemeClr>
              </a:solidFill>
            </a:endParaRPr>
          </a:p>
          <a:p>
            <a:pPr marL="0" indent="0" fontAlgn="auto">
              <a:spcAft>
                <a:spcPts val="0"/>
              </a:spcAft>
              <a:buNone/>
              <a:defRPr/>
            </a:pPr>
            <a:r>
              <a:rPr lang="en-AU" b="1" u="sng" dirty="0">
                <a:solidFill>
                  <a:schemeClr val="tx1">
                    <a:lumMod val="65000"/>
                    <a:lumOff val="35000"/>
                  </a:schemeClr>
                </a:solidFill>
              </a:rPr>
              <a:t>BIOZONE</a:t>
            </a:r>
          </a:p>
          <a:p>
            <a:pPr marL="0" indent="0" fontAlgn="auto">
              <a:spcAft>
                <a:spcPts val="0"/>
              </a:spcAft>
              <a:buNone/>
              <a:defRPr/>
            </a:pPr>
            <a:r>
              <a:rPr lang="en-AU" dirty="0">
                <a:solidFill>
                  <a:schemeClr val="tx1">
                    <a:lumMod val="65000"/>
                    <a:lumOff val="35000"/>
                  </a:schemeClr>
                </a:solidFill>
              </a:rPr>
              <a:t>See slides for activity numbers</a:t>
            </a:r>
          </a:p>
        </p:txBody>
      </p:sp>
    </p:spTree>
    <p:extLst>
      <p:ext uri="{BB962C8B-B14F-4D97-AF65-F5344CB8AC3E}">
        <p14:creationId xmlns:p14="http://schemas.microsoft.com/office/powerpoint/2010/main" val="455771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E1F2F2-F773-584D-A475-C89184632155}"/>
              </a:ext>
            </a:extLst>
          </p:cNvPr>
          <p:cNvSpPr txBox="1">
            <a:spLocks noChangeArrowheads="1"/>
          </p:cNvSpPr>
          <p:nvPr/>
        </p:nvSpPr>
        <p:spPr bwMode="auto">
          <a:xfrm>
            <a:off x="2520950" y="1416050"/>
            <a:ext cx="7467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US" altLang="en-US" sz="2200" dirty="0">
                <a:solidFill>
                  <a:prstClr val="black"/>
                </a:solidFill>
                <a:latin typeface="Arial" panose="020B0604020202020204" pitchFamily="34" charset="0"/>
                <a:ea typeface="MS PGothic" panose="020B0600070205080204" pitchFamily="34" charset="-128"/>
              </a:rPr>
              <a:t>Paleontology </a:t>
            </a:r>
            <a:r>
              <a:rPr lang="en-US" altLang="en-US" sz="2200" i="1" dirty="0">
                <a:solidFill>
                  <a:srgbClr val="3CA7EF"/>
                </a:solidFill>
                <a:latin typeface="Arial" panose="020B0604020202020204" pitchFamily="34" charset="0"/>
                <a:ea typeface="MS PGothic" panose="020B0600070205080204" pitchFamily="34" charset="-128"/>
              </a:rPr>
              <a:t>- the study of prehistoric life, particularly the fossil record</a:t>
            </a:r>
          </a:p>
          <a:p>
            <a:pPr defTabSz="457200" fontAlgn="base">
              <a:lnSpc>
                <a:spcPct val="100000"/>
              </a:lnSpc>
              <a:spcBef>
                <a:spcPct val="0"/>
              </a:spcBef>
              <a:spcAft>
                <a:spcPct val="0"/>
              </a:spcAft>
              <a:buClrTx/>
              <a:buNone/>
            </a:pPr>
            <a:endParaRPr lang="en-US" altLang="en-US" sz="2200" dirty="0">
              <a:solidFill>
                <a:prstClr val="black"/>
              </a:solidFill>
              <a:latin typeface="Arial" panose="020B0604020202020204" pitchFamily="34" charset="0"/>
              <a:ea typeface="MS PGothic" panose="020B0600070205080204" pitchFamily="34" charset="-128"/>
            </a:endParaRPr>
          </a:p>
          <a:p>
            <a:pPr defTabSz="457200" fontAlgn="base">
              <a:lnSpc>
                <a:spcPct val="100000"/>
              </a:lnSpc>
              <a:spcBef>
                <a:spcPct val="0"/>
              </a:spcBef>
              <a:spcAft>
                <a:spcPct val="0"/>
              </a:spcAft>
              <a:buClrTx/>
              <a:buNone/>
            </a:pPr>
            <a:r>
              <a:rPr lang="en-US" altLang="en-US" sz="2200" dirty="0">
                <a:solidFill>
                  <a:prstClr val="black"/>
                </a:solidFill>
                <a:latin typeface="Arial" panose="020B0604020202020204" pitchFamily="34" charset="0"/>
                <a:ea typeface="MS PGothic" panose="020B0600070205080204" pitchFamily="34" charset="-128"/>
              </a:rPr>
              <a:t>Biogeography </a:t>
            </a:r>
            <a:r>
              <a:rPr lang="en-US" altLang="en-US" sz="2200" i="1" dirty="0">
                <a:solidFill>
                  <a:srgbClr val="3CA7EF"/>
                </a:solidFill>
                <a:latin typeface="Arial" panose="020B0604020202020204" pitchFamily="34" charset="0"/>
                <a:ea typeface="MS PGothic" panose="020B0600070205080204" pitchFamily="34" charset="-128"/>
              </a:rPr>
              <a:t>- the study of the distribution of species over time</a:t>
            </a:r>
          </a:p>
          <a:p>
            <a:pPr defTabSz="457200" fontAlgn="base">
              <a:lnSpc>
                <a:spcPct val="100000"/>
              </a:lnSpc>
              <a:spcBef>
                <a:spcPct val="0"/>
              </a:spcBef>
              <a:spcAft>
                <a:spcPct val="0"/>
              </a:spcAft>
              <a:buClrTx/>
              <a:buNone/>
            </a:pPr>
            <a:endParaRPr lang="en-US" altLang="en-US" sz="2200" dirty="0">
              <a:solidFill>
                <a:prstClr val="black"/>
              </a:solidFill>
              <a:latin typeface="Arial" panose="020B0604020202020204" pitchFamily="34" charset="0"/>
              <a:ea typeface="MS PGothic" panose="020B0600070205080204" pitchFamily="34" charset="-128"/>
            </a:endParaRPr>
          </a:p>
          <a:p>
            <a:pPr defTabSz="457200" fontAlgn="base">
              <a:lnSpc>
                <a:spcPct val="100000"/>
              </a:lnSpc>
              <a:spcBef>
                <a:spcPct val="0"/>
              </a:spcBef>
              <a:spcAft>
                <a:spcPct val="0"/>
              </a:spcAft>
              <a:buClrTx/>
              <a:buNone/>
            </a:pPr>
            <a:r>
              <a:rPr lang="en-US" altLang="en-US" sz="2200" dirty="0">
                <a:solidFill>
                  <a:prstClr val="black"/>
                </a:solidFill>
                <a:latin typeface="Arial" panose="020B0604020202020204" pitchFamily="34" charset="0"/>
                <a:ea typeface="MS PGothic" panose="020B0600070205080204" pitchFamily="34" charset="-128"/>
              </a:rPr>
              <a:t>Developmental biology </a:t>
            </a:r>
            <a:r>
              <a:rPr lang="en-US" altLang="en-US" sz="2200" i="1" dirty="0">
                <a:solidFill>
                  <a:srgbClr val="3CA7EF"/>
                </a:solidFill>
                <a:latin typeface="Arial" panose="020B0604020202020204" pitchFamily="34" charset="0"/>
                <a:ea typeface="MS PGothic" panose="020B0600070205080204" pitchFamily="34" charset="-128"/>
              </a:rPr>
              <a:t>- the study of the process by which organs develop</a:t>
            </a:r>
          </a:p>
          <a:p>
            <a:pPr defTabSz="457200" fontAlgn="base">
              <a:lnSpc>
                <a:spcPct val="100000"/>
              </a:lnSpc>
              <a:spcBef>
                <a:spcPct val="0"/>
              </a:spcBef>
              <a:spcAft>
                <a:spcPct val="0"/>
              </a:spcAft>
              <a:buClrTx/>
              <a:buNone/>
            </a:pPr>
            <a:endParaRPr lang="en-US" altLang="en-US" sz="2200" dirty="0">
              <a:solidFill>
                <a:prstClr val="black"/>
              </a:solidFill>
              <a:latin typeface="Arial" panose="020B0604020202020204" pitchFamily="34" charset="0"/>
              <a:ea typeface="MS PGothic" panose="020B0600070205080204" pitchFamily="34" charset="-128"/>
            </a:endParaRPr>
          </a:p>
          <a:p>
            <a:pPr defTabSz="457200" fontAlgn="base">
              <a:lnSpc>
                <a:spcPct val="100000"/>
              </a:lnSpc>
              <a:spcBef>
                <a:spcPct val="0"/>
              </a:spcBef>
              <a:spcAft>
                <a:spcPct val="0"/>
              </a:spcAft>
              <a:buClrTx/>
              <a:buNone/>
            </a:pPr>
            <a:r>
              <a:rPr lang="en-US" altLang="en-US" sz="2200" dirty="0">
                <a:solidFill>
                  <a:prstClr val="black"/>
                </a:solidFill>
                <a:latin typeface="Arial" panose="020B0604020202020204" pitchFamily="34" charset="0"/>
                <a:ea typeface="MS PGothic" panose="020B0600070205080204" pitchFamily="34" charset="-128"/>
              </a:rPr>
              <a:t>Morphology </a:t>
            </a:r>
            <a:r>
              <a:rPr lang="en-US" altLang="en-US" sz="2200" i="1" dirty="0">
                <a:solidFill>
                  <a:srgbClr val="3CA7EF"/>
                </a:solidFill>
                <a:latin typeface="Arial" panose="020B0604020202020204" pitchFamily="34" charset="0"/>
                <a:ea typeface="MS PGothic" panose="020B0600070205080204" pitchFamily="34" charset="-128"/>
              </a:rPr>
              <a:t>- the study of the form and structure of organisms</a:t>
            </a:r>
          </a:p>
          <a:p>
            <a:pPr defTabSz="457200" fontAlgn="base">
              <a:lnSpc>
                <a:spcPct val="100000"/>
              </a:lnSpc>
              <a:spcBef>
                <a:spcPct val="0"/>
              </a:spcBef>
              <a:spcAft>
                <a:spcPct val="0"/>
              </a:spcAft>
              <a:buClrTx/>
              <a:buNone/>
            </a:pPr>
            <a:r>
              <a:rPr lang="en-US" altLang="en-US" sz="2200" i="1" dirty="0">
                <a:solidFill>
                  <a:srgbClr val="3CA7EF"/>
                </a:solidFill>
                <a:latin typeface="Arial" panose="020B0604020202020204" pitchFamily="34" charset="0"/>
                <a:ea typeface="MS PGothic" panose="020B0600070205080204" pitchFamily="34" charset="-128"/>
              </a:rPr>
              <a:t> </a:t>
            </a:r>
            <a:endParaRPr lang="en-US" altLang="en-US" sz="2200" dirty="0">
              <a:solidFill>
                <a:prstClr val="black"/>
              </a:solidFill>
              <a:latin typeface="Arial" panose="020B0604020202020204" pitchFamily="34" charset="0"/>
              <a:ea typeface="MS PGothic" panose="020B0600070205080204" pitchFamily="34" charset="-128"/>
            </a:endParaRPr>
          </a:p>
          <a:p>
            <a:pPr defTabSz="457200" fontAlgn="base">
              <a:lnSpc>
                <a:spcPct val="100000"/>
              </a:lnSpc>
              <a:spcBef>
                <a:spcPct val="0"/>
              </a:spcBef>
              <a:spcAft>
                <a:spcPct val="0"/>
              </a:spcAft>
              <a:buClrTx/>
              <a:buNone/>
            </a:pPr>
            <a:r>
              <a:rPr lang="en-US" altLang="en-US" sz="2200" dirty="0">
                <a:solidFill>
                  <a:prstClr val="black"/>
                </a:solidFill>
                <a:latin typeface="Arial" panose="020B0604020202020204" pitchFamily="34" charset="0"/>
                <a:ea typeface="MS PGothic" panose="020B0600070205080204" pitchFamily="34" charset="-128"/>
              </a:rPr>
              <a:t>Genetics </a:t>
            </a:r>
            <a:r>
              <a:rPr lang="en-US" altLang="en-US" sz="2200" i="1" dirty="0">
                <a:solidFill>
                  <a:srgbClr val="3CA7EF"/>
                </a:solidFill>
                <a:latin typeface="Arial" panose="020B0604020202020204" pitchFamily="34" charset="0"/>
                <a:ea typeface="MS PGothic" panose="020B0600070205080204" pitchFamily="34" charset="-128"/>
              </a:rPr>
              <a:t>- the study of genes, heredity and variation in living organisms</a:t>
            </a:r>
            <a:endParaRPr lang="en-US" altLang="en-US" sz="2200" dirty="0">
              <a:solidFill>
                <a:prstClr val="black"/>
              </a:solidFill>
              <a:latin typeface="Arial" panose="020B0604020202020204" pitchFamily="34" charset="0"/>
              <a:ea typeface="MS PGothic" panose="020B0600070205080204" pitchFamily="34" charset="-128"/>
            </a:endParaRPr>
          </a:p>
          <a:p>
            <a:pPr defTabSz="457200" fontAlgn="base">
              <a:lnSpc>
                <a:spcPct val="100000"/>
              </a:lnSpc>
              <a:spcBef>
                <a:spcPct val="0"/>
              </a:spcBef>
              <a:spcAft>
                <a:spcPct val="0"/>
              </a:spcAft>
              <a:buClrTx/>
              <a:buNone/>
            </a:pPr>
            <a:endParaRPr lang="en-US" altLang="en-US" sz="2200" dirty="0">
              <a:solidFill>
                <a:prstClr val="black"/>
              </a:solidFill>
              <a:latin typeface="Arial" panose="020B0604020202020204" pitchFamily="34" charset="0"/>
              <a:ea typeface="MS PGothic" panose="020B0600070205080204" pitchFamily="34" charset="-128"/>
            </a:endParaRPr>
          </a:p>
        </p:txBody>
      </p:sp>
      <p:sp>
        <p:nvSpPr>
          <p:cNvPr id="6" name="Title 1">
            <a:extLst>
              <a:ext uri="{FF2B5EF4-FFF2-40B4-BE49-F238E27FC236}">
                <a16:creationId xmlns:a16="http://schemas.microsoft.com/office/drawing/2014/main" id="{C2D09AD4-E982-004C-A7E2-5F0BC475811D}"/>
              </a:ext>
            </a:extLst>
          </p:cNvPr>
          <p:cNvSpPr txBox="1">
            <a:spLocks/>
          </p:cNvSpPr>
          <p:nvPr/>
        </p:nvSpPr>
        <p:spPr>
          <a:xfrm>
            <a:off x="2438400" y="-7620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State the 5 lines of study that has provided the evidence to support the theory of evolution</a:t>
            </a:r>
          </a:p>
        </p:txBody>
      </p:sp>
    </p:spTree>
    <p:extLst>
      <p:ext uri="{BB962C8B-B14F-4D97-AF65-F5344CB8AC3E}">
        <p14:creationId xmlns:p14="http://schemas.microsoft.com/office/powerpoint/2010/main" val="10702622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84475D85-BCB1-4E40-8FE8-10FA230F7287}"/>
              </a:ext>
            </a:extLst>
          </p:cNvPr>
          <p:cNvSpPr>
            <a:spLocks noGrp="1"/>
          </p:cNvSpPr>
          <p:nvPr>
            <p:ph idx="1"/>
          </p:nvPr>
        </p:nvSpPr>
        <p:spPr>
          <a:xfrm>
            <a:off x="2432050" y="1600200"/>
            <a:ext cx="7778750" cy="3594100"/>
          </a:xfrm>
        </p:spPr>
        <p:txBody>
          <a:bodyPr/>
          <a:lstStyle/>
          <a:p>
            <a:pPr>
              <a:lnSpc>
                <a:spcPct val="100000"/>
              </a:lnSpc>
            </a:pPr>
            <a:r>
              <a:rPr lang="en-AU" altLang="en-US" sz="2400" dirty="0"/>
              <a:t>Fossil evidence</a:t>
            </a:r>
          </a:p>
          <a:p>
            <a:pPr>
              <a:lnSpc>
                <a:spcPct val="100000"/>
              </a:lnSpc>
            </a:pPr>
            <a:r>
              <a:rPr lang="en-AU" altLang="en-US" sz="2400" dirty="0"/>
              <a:t>Comparative Anatomy</a:t>
            </a:r>
          </a:p>
          <a:p>
            <a:pPr>
              <a:lnSpc>
                <a:spcPct val="100000"/>
              </a:lnSpc>
            </a:pPr>
            <a:r>
              <a:rPr lang="en-AU" altLang="en-US" sz="2400" dirty="0"/>
              <a:t>Comparative Embryology</a:t>
            </a:r>
          </a:p>
          <a:p>
            <a:pPr>
              <a:lnSpc>
                <a:spcPct val="100000"/>
              </a:lnSpc>
              <a:spcBef>
                <a:spcPct val="0"/>
              </a:spcBef>
            </a:pPr>
            <a:r>
              <a:rPr lang="en-US" altLang="en-US" sz="2400" dirty="0"/>
              <a:t>Comparative genomics </a:t>
            </a:r>
            <a:r>
              <a:rPr lang="en-US" altLang="en-US" sz="2400" i="1" dirty="0">
                <a:solidFill>
                  <a:srgbClr val="00B050"/>
                </a:solidFill>
              </a:rPr>
              <a:t>– the comparison of genomic features of organisms</a:t>
            </a:r>
            <a:endParaRPr lang="en-US" altLang="en-US" sz="2400" dirty="0">
              <a:solidFill>
                <a:srgbClr val="00B050"/>
              </a:solidFill>
            </a:endParaRPr>
          </a:p>
          <a:p>
            <a:pPr>
              <a:lnSpc>
                <a:spcPct val="100000"/>
              </a:lnSpc>
              <a:spcBef>
                <a:spcPct val="0"/>
              </a:spcBef>
            </a:pPr>
            <a:r>
              <a:rPr lang="en-US" altLang="en-US" sz="2400" dirty="0"/>
              <a:t>Comparative biochemistry</a:t>
            </a:r>
            <a:r>
              <a:rPr lang="en-US" altLang="en-US" sz="2400" dirty="0">
                <a:solidFill>
                  <a:srgbClr val="00B050"/>
                </a:solidFill>
              </a:rPr>
              <a:t> </a:t>
            </a:r>
            <a:r>
              <a:rPr lang="en-US" altLang="en-US" sz="2400" i="1" dirty="0">
                <a:solidFill>
                  <a:srgbClr val="00B050"/>
                </a:solidFill>
              </a:rPr>
              <a:t>– the comparison of proteins of organisms</a:t>
            </a:r>
            <a:endParaRPr lang="en-US" altLang="en-US" sz="2400" dirty="0">
              <a:solidFill>
                <a:srgbClr val="00B050"/>
              </a:solidFill>
            </a:endParaRPr>
          </a:p>
          <a:p>
            <a:pPr>
              <a:lnSpc>
                <a:spcPct val="100000"/>
              </a:lnSpc>
              <a:spcBef>
                <a:spcPct val="0"/>
              </a:spcBef>
            </a:pPr>
            <a:r>
              <a:rPr lang="en-US" altLang="en-US" sz="2400" dirty="0"/>
              <a:t>Bioinformatics</a:t>
            </a:r>
            <a:r>
              <a:rPr lang="en-US" altLang="en-US" sz="2400" dirty="0">
                <a:solidFill>
                  <a:srgbClr val="00B050"/>
                </a:solidFill>
              </a:rPr>
              <a:t> </a:t>
            </a:r>
            <a:r>
              <a:rPr lang="en-US" altLang="en-US" sz="2400" i="1" dirty="0">
                <a:solidFill>
                  <a:srgbClr val="00B050"/>
                </a:solidFill>
              </a:rPr>
              <a:t>– analysis of large data sets (such as the genomic sequences of different organisms)</a:t>
            </a:r>
            <a:endParaRPr lang="en-US" altLang="en-US" sz="2400" dirty="0">
              <a:solidFill>
                <a:srgbClr val="00B050"/>
              </a:solidFill>
            </a:endParaRPr>
          </a:p>
          <a:p>
            <a:pPr lvl="1">
              <a:lnSpc>
                <a:spcPct val="100000"/>
              </a:lnSpc>
            </a:pPr>
            <a:endParaRPr lang="en-AU" altLang="en-US" sz="2400" dirty="0"/>
          </a:p>
        </p:txBody>
      </p:sp>
      <p:sp>
        <p:nvSpPr>
          <p:cNvPr id="5" name="Title 1">
            <a:extLst>
              <a:ext uri="{FF2B5EF4-FFF2-40B4-BE49-F238E27FC236}">
                <a16:creationId xmlns:a16="http://schemas.microsoft.com/office/drawing/2014/main" id="{C2D09AD4-E982-004C-A7E2-5F0BC475811D}"/>
              </a:ext>
            </a:extLst>
          </p:cNvPr>
          <p:cNvSpPr txBox="1">
            <a:spLocks/>
          </p:cNvSpPr>
          <p:nvPr/>
        </p:nvSpPr>
        <p:spPr>
          <a:xfrm>
            <a:off x="2431382" y="22860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State the evidence used to support the theory of evolution</a:t>
            </a:r>
          </a:p>
        </p:txBody>
      </p:sp>
    </p:spTree>
    <p:extLst>
      <p:ext uri="{BB962C8B-B14F-4D97-AF65-F5344CB8AC3E}">
        <p14:creationId xmlns:p14="http://schemas.microsoft.com/office/powerpoint/2010/main" val="305844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a:extLst>
              <a:ext uri="{FF2B5EF4-FFF2-40B4-BE49-F238E27FC236}">
                <a16:creationId xmlns:a16="http://schemas.microsoft.com/office/drawing/2014/main" id="{538530A5-8D60-704C-925C-1809254C6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676400"/>
            <a:ext cx="3046413"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1">
            <a:extLst>
              <a:ext uri="{FF2B5EF4-FFF2-40B4-BE49-F238E27FC236}">
                <a16:creationId xmlns:a16="http://schemas.microsoft.com/office/drawing/2014/main" id="{2A887C8E-0424-CF40-924B-C067FA8EE6A8}"/>
              </a:ext>
            </a:extLst>
          </p:cNvPr>
          <p:cNvSpPr>
            <a:spLocks noChangeArrowheads="1"/>
          </p:cNvSpPr>
          <p:nvPr/>
        </p:nvSpPr>
        <p:spPr bwMode="auto">
          <a:xfrm>
            <a:off x="2357438" y="1685925"/>
            <a:ext cx="4151312" cy="23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ts val="2200"/>
              </a:lnSpc>
              <a:spcBef>
                <a:spcPct val="0"/>
              </a:spcBef>
              <a:spcAft>
                <a:spcPct val="0"/>
              </a:spcAft>
              <a:buClrTx/>
              <a:buNone/>
            </a:pPr>
            <a:r>
              <a:rPr lang="en-AU" altLang="en-US" sz="1800" b="1" dirty="0">
                <a:solidFill>
                  <a:prstClr val="black"/>
                </a:solidFill>
                <a:latin typeface="Arial" panose="020B0604020202020204" pitchFamily="34" charset="0"/>
                <a:ea typeface="MS PGothic" panose="020B0600070205080204" pitchFamily="34" charset="-128"/>
              </a:rPr>
              <a:t>Fossils</a:t>
            </a:r>
            <a:r>
              <a:rPr lang="en-AU" altLang="en-US" sz="1800" dirty="0">
                <a:solidFill>
                  <a:prstClr val="black"/>
                </a:solidFill>
                <a:latin typeface="Arial" panose="020B0604020202020204" pitchFamily="34" charset="0"/>
                <a:ea typeface="MS PGothic" panose="020B0600070205080204" pitchFamily="34" charset="-128"/>
              </a:rPr>
              <a:t> are the preserved remains and traces of past life</a:t>
            </a:r>
          </a:p>
          <a:p>
            <a:pPr defTabSz="457200" fontAlgn="base">
              <a:lnSpc>
                <a:spcPts val="2200"/>
              </a:lnSpc>
              <a:spcBef>
                <a:spcPct val="0"/>
              </a:spcBef>
              <a:spcAft>
                <a:spcPct val="0"/>
              </a:spcAft>
              <a:buClrTx/>
              <a:buNone/>
            </a:pPr>
            <a:endParaRPr lang="en-AU" altLang="en-US" sz="1800"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r>
              <a:rPr lang="en-AU" altLang="en-US" sz="1800" dirty="0">
                <a:solidFill>
                  <a:prstClr val="black"/>
                </a:solidFill>
                <a:latin typeface="Arial" panose="020B0604020202020204" pitchFamily="34" charset="0"/>
                <a:ea typeface="MS PGothic" panose="020B0600070205080204" pitchFamily="34" charset="-128"/>
              </a:rPr>
              <a:t>These remains can be hard parts, such as teeth, bones and shells, or impressions in the rock where the organism’s tissue has decayed, footprints.</a:t>
            </a:r>
          </a:p>
        </p:txBody>
      </p:sp>
      <p:sp>
        <p:nvSpPr>
          <p:cNvPr id="7" name="TextBox 1">
            <a:extLst>
              <a:ext uri="{FF2B5EF4-FFF2-40B4-BE49-F238E27FC236}">
                <a16:creationId xmlns:a16="http://schemas.microsoft.com/office/drawing/2014/main" id="{0F2E8BCD-7B66-5B44-B35B-3A35F08A534F}"/>
              </a:ext>
            </a:extLst>
          </p:cNvPr>
          <p:cNvSpPr txBox="1"/>
          <p:nvPr/>
        </p:nvSpPr>
        <p:spPr>
          <a:xfrm rot="16200000">
            <a:off x="8999538" y="5173663"/>
            <a:ext cx="1724025"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457200">
              <a:defRPr/>
            </a:pPr>
            <a:r>
              <a:rPr lang="en-AU" sz="800" dirty="0">
                <a:solidFill>
                  <a:prstClr val="white">
                    <a:lumMod val="50000"/>
                  </a:prstClr>
                </a:solidFill>
              </a:rPr>
              <a:t>Shutterstock.com/</a:t>
            </a:r>
            <a:r>
              <a:rPr lang="en-AU" sz="800" dirty="0" err="1">
                <a:solidFill>
                  <a:prstClr val="white">
                    <a:lumMod val="50000"/>
                  </a:prstClr>
                </a:solidFill>
              </a:rPr>
              <a:t>MarcelClemens</a:t>
            </a:r>
            <a:endParaRPr lang="en-AU" sz="800" dirty="0">
              <a:solidFill>
                <a:prstClr val="white">
                  <a:lumMod val="50000"/>
                </a:prstClr>
              </a:solidFill>
            </a:endParaRPr>
          </a:p>
        </p:txBody>
      </p:sp>
      <p:sp>
        <p:nvSpPr>
          <p:cNvPr id="9" name="Title 1">
            <a:extLst>
              <a:ext uri="{FF2B5EF4-FFF2-40B4-BE49-F238E27FC236}">
                <a16:creationId xmlns:a16="http://schemas.microsoft.com/office/drawing/2014/main" id="{C2D09AD4-E982-004C-A7E2-5F0BC475811D}"/>
              </a:ext>
            </a:extLst>
          </p:cNvPr>
          <p:cNvSpPr txBox="1">
            <a:spLocks/>
          </p:cNvSpPr>
          <p:nvPr/>
        </p:nvSpPr>
        <p:spPr>
          <a:xfrm>
            <a:off x="2335758" y="1792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Define the term fossil</a:t>
            </a:r>
          </a:p>
        </p:txBody>
      </p:sp>
    </p:spTree>
    <p:extLst>
      <p:ext uri="{BB962C8B-B14F-4D97-AF65-F5344CB8AC3E}">
        <p14:creationId xmlns:p14="http://schemas.microsoft.com/office/powerpoint/2010/main" val="33150507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a:extLst>
              <a:ext uri="{FF2B5EF4-FFF2-40B4-BE49-F238E27FC236}">
                <a16:creationId xmlns:a16="http://schemas.microsoft.com/office/drawing/2014/main" id="{2A887C8E-0424-CF40-924B-C067FA8EE6A8}"/>
              </a:ext>
            </a:extLst>
          </p:cNvPr>
          <p:cNvSpPr>
            <a:spLocks noChangeArrowheads="1"/>
          </p:cNvSpPr>
          <p:nvPr/>
        </p:nvSpPr>
        <p:spPr bwMode="auto">
          <a:xfrm>
            <a:off x="2357438" y="1295401"/>
            <a:ext cx="7612062" cy="471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marL="342900" indent="-342900" defTabSz="457200" fontAlgn="base">
              <a:lnSpc>
                <a:spcPct val="150000"/>
              </a:lnSpc>
              <a:spcBef>
                <a:spcPct val="0"/>
              </a:spcBef>
              <a:spcAft>
                <a:spcPct val="0"/>
              </a:spcAft>
              <a:buClrTx/>
            </a:pPr>
            <a:r>
              <a:rPr lang="en-AU" altLang="en-US" dirty="0">
                <a:solidFill>
                  <a:prstClr val="black"/>
                </a:solidFill>
                <a:latin typeface="Arial" panose="020B0604020202020204" pitchFamily="34" charset="0"/>
                <a:ea typeface="MS PGothic" panose="020B0600070205080204" pitchFamily="34" charset="-128"/>
              </a:rPr>
              <a:t>Show past life and extinct organisms</a:t>
            </a:r>
          </a:p>
          <a:p>
            <a:pPr marL="342900" indent="-342900" defTabSz="457200" fontAlgn="base">
              <a:lnSpc>
                <a:spcPct val="150000"/>
              </a:lnSpc>
              <a:spcBef>
                <a:spcPct val="0"/>
              </a:spcBef>
              <a:spcAft>
                <a:spcPct val="0"/>
              </a:spcAft>
              <a:buClrTx/>
            </a:pPr>
            <a:r>
              <a:rPr lang="en-AU" altLang="en-US" dirty="0">
                <a:solidFill>
                  <a:prstClr val="black"/>
                </a:solidFill>
                <a:latin typeface="Arial" panose="020B0604020202020204" pitchFamily="34" charset="0"/>
                <a:ea typeface="MS PGothic" panose="020B0600070205080204" pitchFamily="34" charset="-128"/>
              </a:rPr>
              <a:t>Show that life has changed in variety and has changed over time from simple to very complex organisms, and that life on Earth has a long history</a:t>
            </a:r>
          </a:p>
          <a:p>
            <a:pPr marL="342900" indent="-342900" defTabSz="457200" fontAlgn="base">
              <a:lnSpc>
                <a:spcPct val="150000"/>
              </a:lnSpc>
              <a:spcBef>
                <a:spcPct val="0"/>
              </a:spcBef>
              <a:spcAft>
                <a:spcPct val="0"/>
              </a:spcAft>
              <a:buClrTx/>
            </a:pPr>
            <a:r>
              <a:rPr lang="en-AU" altLang="en-US" dirty="0">
                <a:solidFill>
                  <a:prstClr val="black"/>
                </a:solidFill>
                <a:latin typeface="Arial" panose="020B0604020202020204" pitchFamily="34" charset="0"/>
                <a:ea typeface="MS PGothic" panose="020B0600070205080204" pitchFamily="34" charset="-128"/>
              </a:rPr>
              <a:t>Show how one type of organism has transitioned to another - transitional fossil</a:t>
            </a:r>
          </a:p>
          <a:p>
            <a:pPr lvl="1" defTabSz="457200" eaLnBrk="0" hangingPunct="0">
              <a:buClr>
                <a:srgbClr val="171312"/>
              </a:buClr>
              <a:buFont typeface="Gill Sans MT" panose="020B0502020104020203" pitchFamily="34" charset="0"/>
              <a:buChar char="–"/>
              <a:defRPr/>
            </a:pPr>
            <a:r>
              <a:rPr lang="en-AU" sz="2000" dirty="0">
                <a:solidFill>
                  <a:prstClr val="black">
                    <a:lumMod val="65000"/>
                    <a:lumOff val="35000"/>
                  </a:prstClr>
                </a:solidFill>
              </a:rPr>
              <a:t>There is an intermediate state between an organism’s ancestral form and that of its descendants, such as the famous bird/dinosaur transitional form </a:t>
            </a:r>
            <a:r>
              <a:rPr lang="en-AU" sz="2000" i="1" dirty="0">
                <a:solidFill>
                  <a:prstClr val="black">
                    <a:lumMod val="65000"/>
                    <a:lumOff val="35000"/>
                  </a:prstClr>
                </a:solidFill>
              </a:rPr>
              <a:t>Archaeopteryx. </a:t>
            </a:r>
            <a:r>
              <a:rPr lang="en-AU" sz="2000" dirty="0">
                <a:solidFill>
                  <a:prstClr val="black">
                    <a:lumMod val="65000"/>
                    <a:lumOff val="35000"/>
                  </a:prstClr>
                </a:solidFill>
              </a:rPr>
              <a:t>This provides evidence of how one group evolved from another</a:t>
            </a:r>
          </a:p>
          <a:p>
            <a:pPr defTabSz="457200" fontAlgn="base">
              <a:lnSpc>
                <a:spcPct val="150000"/>
              </a:lnSpc>
              <a:spcBef>
                <a:spcPct val="0"/>
              </a:spcBef>
              <a:spcAft>
                <a:spcPct val="0"/>
              </a:spcAft>
              <a:buClrTx/>
              <a:buNone/>
            </a:pPr>
            <a:endParaRPr lang="en-AU" altLang="en-US" dirty="0">
              <a:solidFill>
                <a:prstClr val="black"/>
              </a:solidFill>
              <a:latin typeface="Arial" panose="020B0604020202020204" pitchFamily="34" charset="0"/>
              <a:ea typeface="MS PGothic" panose="020B0600070205080204" pitchFamily="34" charset="-128"/>
            </a:endParaRPr>
          </a:p>
        </p:txBody>
      </p:sp>
      <p:sp>
        <p:nvSpPr>
          <p:cNvPr id="9" name="Title 1">
            <a:extLst>
              <a:ext uri="{FF2B5EF4-FFF2-40B4-BE49-F238E27FC236}">
                <a16:creationId xmlns:a16="http://schemas.microsoft.com/office/drawing/2014/main" id="{C2D09AD4-E982-004C-A7E2-5F0BC475811D}"/>
              </a:ext>
            </a:extLst>
          </p:cNvPr>
          <p:cNvSpPr txBox="1">
            <a:spLocks/>
          </p:cNvSpPr>
          <p:nvPr/>
        </p:nvSpPr>
        <p:spPr>
          <a:xfrm>
            <a:off x="2335758" y="1792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evidence of evolution do fossils provide?</a:t>
            </a:r>
          </a:p>
        </p:txBody>
      </p:sp>
    </p:spTree>
    <p:extLst>
      <p:ext uri="{BB962C8B-B14F-4D97-AF65-F5344CB8AC3E}">
        <p14:creationId xmlns:p14="http://schemas.microsoft.com/office/powerpoint/2010/main" val="402486701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1">
            <a:extLst>
              <a:ext uri="{FF2B5EF4-FFF2-40B4-BE49-F238E27FC236}">
                <a16:creationId xmlns:a16="http://schemas.microsoft.com/office/drawing/2014/main" id="{BB28679F-E9A5-534A-8185-4E9C21D2641C}"/>
              </a:ext>
            </a:extLst>
          </p:cNvPr>
          <p:cNvSpPr>
            <a:spLocks noChangeArrowheads="1"/>
          </p:cNvSpPr>
          <p:nvPr/>
        </p:nvSpPr>
        <p:spPr bwMode="auto">
          <a:xfrm>
            <a:off x="2530506" y="1295400"/>
            <a:ext cx="459419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AU" altLang="en-US" b="1" dirty="0">
                <a:solidFill>
                  <a:prstClr val="black"/>
                </a:solidFill>
                <a:latin typeface="Arial" panose="020B0604020202020204" pitchFamily="34" charset="0"/>
                <a:ea typeface="MS PGothic" panose="020B0600070205080204" pitchFamily="34" charset="-128"/>
              </a:rPr>
              <a:t>The Classic Fossil Example</a:t>
            </a:r>
          </a:p>
          <a:p>
            <a:pPr marL="285750" indent="-285750" defTabSz="457200" fontAlgn="base">
              <a:lnSpc>
                <a:spcPct val="100000"/>
              </a:lnSpc>
              <a:spcBef>
                <a:spcPct val="0"/>
              </a:spcBef>
              <a:spcAft>
                <a:spcPct val="0"/>
              </a:spcAft>
              <a:buClrTx/>
            </a:pPr>
            <a:r>
              <a:rPr lang="en-AU" altLang="en-US" dirty="0">
                <a:solidFill>
                  <a:prstClr val="black"/>
                </a:solidFill>
                <a:latin typeface="Arial" panose="020B0604020202020204" pitchFamily="34" charset="0"/>
                <a:ea typeface="MS PGothic" panose="020B0600070205080204" pitchFamily="34" charset="-128"/>
              </a:rPr>
              <a:t>The Archaeopteryx was a small flying dinosaur with feathers. </a:t>
            </a:r>
          </a:p>
          <a:p>
            <a:pPr marL="285750" indent="-285750" defTabSz="457200" fontAlgn="base">
              <a:lnSpc>
                <a:spcPct val="100000"/>
              </a:lnSpc>
              <a:spcBef>
                <a:spcPct val="0"/>
              </a:spcBef>
              <a:spcAft>
                <a:spcPct val="0"/>
              </a:spcAft>
              <a:buClrTx/>
            </a:pPr>
            <a:r>
              <a:rPr lang="en-AU" altLang="en-US" dirty="0">
                <a:solidFill>
                  <a:prstClr val="black"/>
                </a:solidFill>
                <a:latin typeface="Arial" panose="020B0604020202020204" pitchFamily="34" charset="0"/>
                <a:ea typeface="MS PGothic" panose="020B0600070205080204" pitchFamily="34" charset="-128"/>
              </a:rPr>
              <a:t>It appeared in the late Jurassic period. </a:t>
            </a:r>
          </a:p>
          <a:p>
            <a:pPr marL="285750" indent="-285750" defTabSz="457200" fontAlgn="base">
              <a:lnSpc>
                <a:spcPct val="100000"/>
              </a:lnSpc>
              <a:spcBef>
                <a:spcPct val="0"/>
              </a:spcBef>
              <a:spcAft>
                <a:spcPct val="0"/>
              </a:spcAft>
              <a:buClrTx/>
            </a:pPr>
            <a:r>
              <a:rPr lang="en-AU" altLang="en-US" dirty="0">
                <a:solidFill>
                  <a:prstClr val="black"/>
                </a:solidFill>
                <a:latin typeface="Arial" panose="020B0604020202020204" pitchFamily="34" charset="0"/>
                <a:ea typeface="MS PGothic" panose="020B0600070205080204" pitchFamily="34" charset="-128"/>
              </a:rPr>
              <a:t>It shared features in common with both birds and reptiles, suggesting that birds evolved from reptiles. </a:t>
            </a:r>
          </a:p>
          <a:p>
            <a:pPr marL="285750" indent="-285750" defTabSz="457200" fontAlgn="base">
              <a:lnSpc>
                <a:spcPct val="100000"/>
              </a:lnSpc>
              <a:spcBef>
                <a:spcPct val="0"/>
              </a:spcBef>
              <a:spcAft>
                <a:spcPct val="0"/>
              </a:spcAft>
              <a:buClrTx/>
            </a:pPr>
            <a:r>
              <a:rPr lang="en-AU" altLang="en-US" dirty="0">
                <a:solidFill>
                  <a:prstClr val="black"/>
                </a:solidFill>
                <a:latin typeface="Arial" panose="020B0604020202020204" pitchFamily="34" charset="0"/>
                <a:ea typeface="MS PGothic" panose="020B0600070205080204" pitchFamily="34" charset="-128"/>
              </a:rPr>
              <a:t>Its reptile-like features include a long-tail, claws, no keel, solid bones, and teeth. </a:t>
            </a:r>
          </a:p>
          <a:p>
            <a:pPr marL="285750" indent="-285750" defTabSz="457200" fontAlgn="base">
              <a:lnSpc>
                <a:spcPct val="100000"/>
              </a:lnSpc>
              <a:spcBef>
                <a:spcPct val="0"/>
              </a:spcBef>
              <a:spcAft>
                <a:spcPct val="0"/>
              </a:spcAft>
              <a:buClrTx/>
            </a:pPr>
            <a:r>
              <a:rPr lang="en-AU" altLang="en-US" dirty="0">
                <a:solidFill>
                  <a:prstClr val="black"/>
                </a:solidFill>
                <a:latin typeface="Arial" panose="020B0604020202020204" pitchFamily="34" charset="0"/>
                <a:ea typeface="MS PGothic" panose="020B0600070205080204" pitchFamily="34" charset="-128"/>
              </a:rPr>
              <a:t>Its bird-like features include a wish-bone, feathers and reduced fingers. Intermediate states such as Archaeopteryx are called </a:t>
            </a:r>
            <a:r>
              <a:rPr lang="en-AU" altLang="en-US" b="1" dirty="0">
                <a:solidFill>
                  <a:prstClr val="black"/>
                </a:solidFill>
                <a:latin typeface="Arial" panose="020B0604020202020204" pitchFamily="34" charset="0"/>
                <a:ea typeface="MS PGothic" panose="020B0600070205080204" pitchFamily="34" charset="-128"/>
              </a:rPr>
              <a:t>transitional forms</a:t>
            </a:r>
            <a:r>
              <a:rPr lang="en-AU" altLang="en-US" dirty="0">
                <a:solidFill>
                  <a:prstClr val="black"/>
                </a:solidFill>
                <a:latin typeface="Arial" panose="020B0604020202020204" pitchFamily="34" charset="0"/>
                <a:ea typeface="MS PGothic" panose="020B0600070205080204" pitchFamily="34" charset="-128"/>
              </a:rPr>
              <a:t>.</a:t>
            </a:r>
          </a:p>
        </p:txBody>
      </p:sp>
      <p:pic>
        <p:nvPicPr>
          <p:cNvPr id="60421" name="Picture 3">
            <a:extLst>
              <a:ext uri="{FF2B5EF4-FFF2-40B4-BE49-F238E27FC236}">
                <a16:creationId xmlns:a16="http://schemas.microsoft.com/office/drawing/2014/main" id="{AC401F68-0FF1-7F45-98DC-97DE201E1C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2540000"/>
            <a:ext cx="2713038"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A31E005A-01D3-FA42-AE2A-CCD72457966B}"/>
              </a:ext>
            </a:extLst>
          </p:cNvPr>
          <p:cNvSpPr txBox="1"/>
          <p:nvPr/>
        </p:nvSpPr>
        <p:spPr>
          <a:xfrm rot="16200000">
            <a:off x="8600282" y="4399757"/>
            <a:ext cx="3071813" cy="215900"/>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457200">
              <a:defRPr/>
            </a:pPr>
            <a:r>
              <a:rPr lang="en-AU" sz="800" dirty="0" err="1">
                <a:solidFill>
                  <a:prstClr val="white">
                    <a:lumMod val="50000"/>
                  </a:prstClr>
                </a:solidFill>
              </a:rPr>
              <a:t>Alamy</a:t>
            </a:r>
            <a:r>
              <a:rPr lang="en-AU" sz="800" dirty="0">
                <a:solidFill>
                  <a:prstClr val="white">
                    <a:lumMod val="50000"/>
                  </a:prstClr>
                </a:solidFill>
              </a:rPr>
              <a:t> Stock Photo/Martin Shields</a:t>
            </a:r>
          </a:p>
        </p:txBody>
      </p:sp>
      <p:pic>
        <p:nvPicPr>
          <p:cNvPr id="60423" name="Picture 8">
            <a:extLst>
              <a:ext uri="{FF2B5EF4-FFF2-40B4-BE49-F238E27FC236}">
                <a16:creationId xmlns:a16="http://schemas.microsoft.com/office/drawing/2014/main" id="{266F27AE-2619-6149-889D-8774644B4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901" y="792163"/>
            <a:ext cx="2606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305C6DE-9340-724C-BEC7-666B4D3D6702}"/>
              </a:ext>
            </a:extLst>
          </p:cNvPr>
          <p:cNvSpPr txBox="1">
            <a:spLocks/>
          </p:cNvSpPr>
          <p:nvPr/>
        </p:nvSpPr>
        <p:spPr>
          <a:xfrm>
            <a:off x="2335758" y="1792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evidence of evolution do fossils provide?</a:t>
            </a:r>
          </a:p>
        </p:txBody>
      </p:sp>
    </p:spTree>
    <p:extLst>
      <p:ext uri="{BB962C8B-B14F-4D97-AF65-F5344CB8AC3E}">
        <p14:creationId xmlns:p14="http://schemas.microsoft.com/office/powerpoint/2010/main" val="878606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E8220-32A6-4A40-9CAD-E86617A94606}"/>
              </a:ext>
            </a:extLst>
          </p:cNvPr>
          <p:cNvSpPr>
            <a:spLocks noGrp="1"/>
          </p:cNvSpPr>
          <p:nvPr>
            <p:ph idx="1"/>
          </p:nvPr>
        </p:nvSpPr>
        <p:spPr>
          <a:xfrm>
            <a:off x="2335758" y="1447800"/>
            <a:ext cx="7239000" cy="4800600"/>
          </a:xfrm>
        </p:spPr>
        <p:txBody>
          <a:bodyPr rtlCol="0">
            <a:normAutofit/>
          </a:bodyPr>
          <a:lstStyle/>
          <a:p>
            <a:pPr fontAlgn="auto">
              <a:spcAft>
                <a:spcPts val="0"/>
              </a:spcAft>
              <a:defRPr/>
            </a:pPr>
            <a:r>
              <a:rPr lang="en-AU" dirty="0">
                <a:solidFill>
                  <a:schemeClr val="tx1">
                    <a:lumMod val="65000"/>
                    <a:lumOff val="35000"/>
                  </a:schemeClr>
                </a:solidFill>
              </a:rPr>
              <a:t>Fossils form best when organisms are buried quickly in conditions that slow the process of decay.</a:t>
            </a:r>
          </a:p>
          <a:p>
            <a:pPr fontAlgn="auto">
              <a:spcAft>
                <a:spcPts val="0"/>
              </a:spcAft>
              <a:defRPr/>
            </a:pPr>
            <a:r>
              <a:rPr lang="en-AU" dirty="0">
                <a:solidFill>
                  <a:schemeClr val="tx1">
                    <a:lumMod val="65000"/>
                    <a:lumOff val="35000"/>
                  </a:schemeClr>
                </a:solidFill>
              </a:rPr>
              <a:t>Fossils are most commonly found in sedimentary rocks.</a:t>
            </a:r>
          </a:p>
          <a:p>
            <a:pPr lvl="2" fontAlgn="auto">
              <a:spcAft>
                <a:spcPts val="0"/>
              </a:spcAft>
              <a:defRPr/>
            </a:pPr>
            <a:r>
              <a:rPr lang="en-AU" sz="2000" dirty="0">
                <a:solidFill>
                  <a:schemeClr val="tx1">
                    <a:lumMod val="65000"/>
                    <a:lumOff val="35000"/>
                  </a:schemeClr>
                </a:solidFill>
              </a:rPr>
              <a:t>Sedimentary rocks are the types of rocks formed by the deposition of mineral/organic particles at the Earth’s surface</a:t>
            </a:r>
          </a:p>
          <a:p>
            <a:pPr fontAlgn="auto">
              <a:spcAft>
                <a:spcPts val="0"/>
              </a:spcAft>
              <a:defRPr/>
            </a:pPr>
            <a:r>
              <a:rPr lang="en-AU" dirty="0">
                <a:solidFill>
                  <a:schemeClr val="tx1">
                    <a:lumMod val="65000"/>
                    <a:lumOff val="35000"/>
                  </a:schemeClr>
                </a:solidFill>
              </a:rPr>
              <a:t>Factors affecting fossil formation include:</a:t>
            </a:r>
          </a:p>
          <a:p>
            <a:pPr lvl="2" fontAlgn="auto">
              <a:spcAft>
                <a:spcPts val="0"/>
              </a:spcAft>
              <a:defRPr/>
            </a:pPr>
            <a:r>
              <a:rPr lang="en-AU" sz="2000" dirty="0">
                <a:solidFill>
                  <a:schemeClr val="tx1">
                    <a:lumMod val="65000"/>
                    <a:lumOff val="35000"/>
                  </a:schemeClr>
                </a:solidFill>
              </a:rPr>
              <a:t>Type of organism – hard parts fossilise better than soft parts e.g. bone, teeth, shell</a:t>
            </a:r>
          </a:p>
          <a:p>
            <a:pPr lvl="2" fontAlgn="auto">
              <a:spcAft>
                <a:spcPts val="0"/>
              </a:spcAft>
              <a:defRPr/>
            </a:pPr>
            <a:r>
              <a:rPr lang="en-AU" sz="2000" dirty="0">
                <a:solidFill>
                  <a:schemeClr val="tx1">
                    <a:lumMod val="65000"/>
                    <a:lumOff val="35000"/>
                  </a:schemeClr>
                </a:solidFill>
              </a:rPr>
              <a:t>Soil pH, mineral content of soil</a:t>
            </a:r>
          </a:p>
          <a:p>
            <a:pPr lvl="2" fontAlgn="auto">
              <a:spcAft>
                <a:spcPts val="0"/>
              </a:spcAft>
              <a:defRPr/>
            </a:pPr>
            <a:r>
              <a:rPr lang="en-AU" sz="2000" dirty="0">
                <a:solidFill>
                  <a:schemeClr val="tx1">
                    <a:lumMod val="65000"/>
                    <a:lumOff val="35000"/>
                  </a:schemeClr>
                </a:solidFill>
              </a:rPr>
              <a:t>Weathering and erosion</a:t>
            </a:r>
          </a:p>
          <a:p>
            <a:pPr marL="697230" lvl="1" indent="-285750" fontAlgn="auto">
              <a:spcAft>
                <a:spcPts val="0"/>
              </a:spcAft>
              <a:defRPr/>
            </a:pPr>
            <a:endParaRPr lang="en-AU" sz="2000" dirty="0">
              <a:solidFill>
                <a:schemeClr val="tx1">
                  <a:lumMod val="65000"/>
                  <a:lumOff val="35000"/>
                </a:schemeClr>
              </a:solidFill>
            </a:endParaRPr>
          </a:p>
        </p:txBody>
      </p:sp>
      <p:pic>
        <p:nvPicPr>
          <p:cNvPr id="45060" name="Picture 2">
            <a:extLst>
              <a:ext uri="{FF2B5EF4-FFF2-40B4-BE49-F238E27FC236}">
                <a16:creationId xmlns:a16="http://schemas.microsoft.com/office/drawing/2014/main" id="{F2C1E239-BEDB-254D-9ECA-33ED633C6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827" y="4724400"/>
            <a:ext cx="1439863"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0A94BD4D-906E-8641-B9A1-B66B91B0FC9A}"/>
              </a:ext>
            </a:extLst>
          </p:cNvPr>
          <p:cNvSpPr txBox="1">
            <a:spLocks/>
          </p:cNvSpPr>
          <p:nvPr/>
        </p:nvSpPr>
        <p:spPr>
          <a:xfrm>
            <a:off x="2335758" y="1792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Describe how fossils are formed</a:t>
            </a:r>
          </a:p>
        </p:txBody>
      </p:sp>
    </p:spTree>
    <p:extLst>
      <p:ext uri="{BB962C8B-B14F-4D97-AF65-F5344CB8AC3E}">
        <p14:creationId xmlns:p14="http://schemas.microsoft.com/office/powerpoint/2010/main" val="3017907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2" name="Group 1">
            <a:extLst>
              <a:ext uri="{FF2B5EF4-FFF2-40B4-BE49-F238E27FC236}">
                <a16:creationId xmlns:a16="http://schemas.microsoft.com/office/drawing/2014/main" id="{7A676D5E-929D-BF43-91DD-4542EE48C406}"/>
              </a:ext>
            </a:extLst>
          </p:cNvPr>
          <p:cNvGrpSpPr>
            <a:grpSpLocks/>
          </p:cNvGrpSpPr>
          <p:nvPr/>
        </p:nvGrpSpPr>
        <p:grpSpPr bwMode="auto">
          <a:xfrm>
            <a:off x="2366442" y="2438400"/>
            <a:ext cx="8027987" cy="2781300"/>
            <a:chOff x="468313" y="3252788"/>
            <a:chExt cx="8027987" cy="2781300"/>
          </a:xfrm>
        </p:grpSpPr>
        <p:cxnSp>
          <p:nvCxnSpPr>
            <p:cNvPr id="48133" name="Straight Arrow Connector 36">
              <a:extLst>
                <a:ext uri="{FF2B5EF4-FFF2-40B4-BE49-F238E27FC236}">
                  <a16:creationId xmlns:a16="http://schemas.microsoft.com/office/drawing/2014/main" id="{286894A3-08A7-834C-8007-E90881D08408}"/>
                </a:ext>
              </a:extLst>
            </p:cNvPr>
            <p:cNvCxnSpPr>
              <a:cxnSpLocks noChangeShapeType="1"/>
            </p:cNvCxnSpPr>
            <p:nvPr/>
          </p:nvCxnSpPr>
          <p:spPr bwMode="auto">
            <a:xfrm flipH="1">
              <a:off x="2309813" y="4400550"/>
              <a:ext cx="3175" cy="381000"/>
            </a:xfrm>
            <a:prstGeom prst="straightConnector1">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48134" name="Group 14">
              <a:extLst>
                <a:ext uri="{FF2B5EF4-FFF2-40B4-BE49-F238E27FC236}">
                  <a16:creationId xmlns:a16="http://schemas.microsoft.com/office/drawing/2014/main" id="{1D68F0B5-F4F7-9E4B-9E1B-8A8C59AEB772}"/>
                </a:ext>
              </a:extLst>
            </p:cNvPr>
            <p:cNvGrpSpPr>
              <a:grpSpLocks/>
            </p:cNvGrpSpPr>
            <p:nvPr/>
          </p:nvGrpSpPr>
          <p:grpSpPr bwMode="auto">
            <a:xfrm>
              <a:off x="487363" y="3252788"/>
              <a:ext cx="3643312" cy="1243013"/>
              <a:chOff x="1757362" y="1600200"/>
              <a:chExt cx="3881438" cy="1235834"/>
            </a:xfrm>
          </p:grpSpPr>
          <p:sp>
            <p:nvSpPr>
              <p:cNvPr id="9" name="Rounded Rectangle 8">
                <a:extLst>
                  <a:ext uri="{FF2B5EF4-FFF2-40B4-BE49-F238E27FC236}">
                    <a16:creationId xmlns:a16="http://schemas.microsoft.com/office/drawing/2014/main" id="{2ABFFCCA-CE0C-2643-98F5-7E0D48034BB5}"/>
                  </a:ext>
                </a:extLst>
              </p:cNvPr>
              <p:cNvSpPr/>
              <p:nvPr/>
            </p:nvSpPr>
            <p:spPr bwMode="auto">
              <a:xfrm>
                <a:off x="1757362" y="1600200"/>
                <a:ext cx="3881438" cy="1235834"/>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defTabSz="457200">
                  <a:defRPr/>
                </a:pPr>
                <a:endParaRPr lang="en-AU">
                  <a:solidFill>
                    <a:prstClr val="black"/>
                  </a:solidFill>
                  <a:latin typeface="Arial" charset="0"/>
                </a:endParaRPr>
              </a:p>
            </p:txBody>
          </p:sp>
          <p:sp>
            <p:nvSpPr>
              <p:cNvPr id="10" name="TextBox 9">
                <a:extLst>
                  <a:ext uri="{FF2B5EF4-FFF2-40B4-BE49-F238E27FC236}">
                    <a16:creationId xmlns:a16="http://schemas.microsoft.com/office/drawing/2014/main" id="{B95F29A4-5180-BC40-88CE-DBA12376D38F}"/>
                  </a:ext>
                </a:extLst>
              </p:cNvPr>
              <p:cNvSpPr txBox="1"/>
              <p:nvPr/>
            </p:nvSpPr>
            <p:spPr>
              <a:xfrm>
                <a:off x="1808100" y="1634923"/>
                <a:ext cx="3805332" cy="11933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defTabSz="457200">
                  <a:defRPr/>
                </a:pPr>
                <a:r>
                  <a:rPr lang="en-AU" dirty="0">
                    <a:solidFill>
                      <a:srgbClr val="53AE6E"/>
                    </a:solidFill>
                    <a:latin typeface="Gill Sans MT" panose="020B0502020104020203"/>
                  </a:rPr>
                  <a:t>Organic matter quickly deposited and covered in sediments in an environment that lacks oxygen, preventing decomposition</a:t>
                </a:r>
              </a:p>
            </p:txBody>
          </p:sp>
        </p:grpSp>
        <p:cxnSp>
          <p:nvCxnSpPr>
            <p:cNvPr id="48135" name="Straight Arrow Connector 36">
              <a:extLst>
                <a:ext uri="{FF2B5EF4-FFF2-40B4-BE49-F238E27FC236}">
                  <a16:creationId xmlns:a16="http://schemas.microsoft.com/office/drawing/2014/main" id="{AE1FC8EE-9EEA-3741-AEC0-41886CA5AFA5}"/>
                </a:ext>
              </a:extLst>
            </p:cNvPr>
            <p:cNvCxnSpPr>
              <a:cxnSpLocks noChangeShapeType="1"/>
            </p:cNvCxnSpPr>
            <p:nvPr/>
          </p:nvCxnSpPr>
          <p:spPr bwMode="auto">
            <a:xfrm flipH="1">
              <a:off x="6677025" y="4408488"/>
              <a:ext cx="4763" cy="381000"/>
            </a:xfrm>
            <a:prstGeom prst="straightConnector1">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48136" name="Group 14">
              <a:extLst>
                <a:ext uri="{FF2B5EF4-FFF2-40B4-BE49-F238E27FC236}">
                  <a16:creationId xmlns:a16="http://schemas.microsoft.com/office/drawing/2014/main" id="{F4B61B83-16D9-C344-A5FB-4E534E8BF569}"/>
                </a:ext>
              </a:extLst>
            </p:cNvPr>
            <p:cNvGrpSpPr>
              <a:grpSpLocks/>
            </p:cNvGrpSpPr>
            <p:nvPr/>
          </p:nvGrpSpPr>
          <p:grpSpPr bwMode="auto">
            <a:xfrm>
              <a:off x="468313" y="4789488"/>
              <a:ext cx="3609975" cy="1244600"/>
              <a:chOff x="1757362" y="1600200"/>
              <a:chExt cx="3881438" cy="1235833"/>
            </a:xfrm>
          </p:grpSpPr>
          <p:sp>
            <p:nvSpPr>
              <p:cNvPr id="25" name="Rounded Rectangle 24">
                <a:extLst>
                  <a:ext uri="{FF2B5EF4-FFF2-40B4-BE49-F238E27FC236}">
                    <a16:creationId xmlns:a16="http://schemas.microsoft.com/office/drawing/2014/main" id="{49763503-580F-F54C-9D38-49F2B6FAC358}"/>
                  </a:ext>
                </a:extLst>
              </p:cNvPr>
              <p:cNvSpPr/>
              <p:nvPr/>
            </p:nvSpPr>
            <p:spPr bwMode="auto">
              <a:xfrm>
                <a:off x="1757362" y="1600200"/>
                <a:ext cx="3881438" cy="1235833"/>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defTabSz="457200">
                  <a:defRPr/>
                </a:pPr>
                <a:endParaRPr lang="en-AU">
                  <a:solidFill>
                    <a:prstClr val="black"/>
                  </a:solidFill>
                  <a:latin typeface="Arial" charset="0"/>
                </a:endParaRPr>
              </a:p>
            </p:txBody>
          </p:sp>
          <p:sp>
            <p:nvSpPr>
              <p:cNvPr id="26" name="TextBox 25">
                <a:extLst>
                  <a:ext uri="{FF2B5EF4-FFF2-40B4-BE49-F238E27FC236}">
                    <a16:creationId xmlns:a16="http://schemas.microsoft.com/office/drawing/2014/main" id="{E045EF30-D00D-2746-83C7-F38000D9076F}"/>
                  </a:ext>
                </a:extLst>
              </p:cNvPr>
              <p:cNvSpPr txBox="1"/>
              <p:nvPr/>
            </p:nvSpPr>
            <p:spPr>
              <a:xfrm>
                <a:off x="1789792" y="1746798"/>
                <a:ext cx="3804629" cy="9237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defTabSz="457200">
                  <a:defRPr/>
                </a:pPr>
                <a:r>
                  <a:rPr lang="en-AU" dirty="0">
                    <a:solidFill>
                      <a:srgbClr val="53AE6E"/>
                    </a:solidFill>
                    <a:latin typeface="Gill Sans MT" panose="020B0502020104020203"/>
                  </a:rPr>
                  <a:t>Minerals from sediments replace the natural bone/shell material, hardening the fossil</a:t>
                </a:r>
              </a:p>
            </p:txBody>
          </p:sp>
        </p:grpSp>
        <p:cxnSp>
          <p:nvCxnSpPr>
            <p:cNvPr id="48137" name="Elbow Connector 22">
              <a:extLst>
                <a:ext uri="{FF2B5EF4-FFF2-40B4-BE49-F238E27FC236}">
                  <a16:creationId xmlns:a16="http://schemas.microsoft.com/office/drawing/2014/main" id="{7D23EE2D-025A-294B-885F-63E28527F045}"/>
                </a:ext>
              </a:extLst>
            </p:cNvPr>
            <p:cNvCxnSpPr>
              <a:cxnSpLocks noChangeShapeType="1"/>
            </p:cNvCxnSpPr>
            <p:nvPr/>
          </p:nvCxnSpPr>
          <p:spPr bwMode="auto">
            <a:xfrm flipV="1">
              <a:off x="4076700" y="3830638"/>
              <a:ext cx="784225" cy="1547812"/>
            </a:xfrm>
            <a:prstGeom prst="bentConnector3">
              <a:avLst>
                <a:gd name="adj1" fmla="val 50000"/>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48138" name="Group 14">
              <a:extLst>
                <a:ext uri="{FF2B5EF4-FFF2-40B4-BE49-F238E27FC236}">
                  <a16:creationId xmlns:a16="http://schemas.microsoft.com/office/drawing/2014/main" id="{990DA026-0F1E-244E-9BCB-E2CE3EA08EE8}"/>
                </a:ext>
              </a:extLst>
            </p:cNvPr>
            <p:cNvGrpSpPr>
              <a:grpSpLocks/>
            </p:cNvGrpSpPr>
            <p:nvPr/>
          </p:nvGrpSpPr>
          <p:grpSpPr bwMode="auto">
            <a:xfrm>
              <a:off x="4860925" y="3252788"/>
              <a:ext cx="3635375" cy="1244600"/>
              <a:chOff x="1757362" y="1600200"/>
              <a:chExt cx="3881438" cy="1235833"/>
            </a:xfrm>
          </p:grpSpPr>
          <p:sp>
            <p:nvSpPr>
              <p:cNvPr id="33" name="Rounded Rectangle 32">
                <a:extLst>
                  <a:ext uri="{FF2B5EF4-FFF2-40B4-BE49-F238E27FC236}">
                    <a16:creationId xmlns:a16="http://schemas.microsoft.com/office/drawing/2014/main" id="{F7C850A3-6BB3-5349-86EA-9C9628EAD727}"/>
                  </a:ext>
                </a:extLst>
              </p:cNvPr>
              <p:cNvSpPr/>
              <p:nvPr/>
            </p:nvSpPr>
            <p:spPr bwMode="auto">
              <a:xfrm>
                <a:off x="1757362" y="1600200"/>
                <a:ext cx="3881438" cy="1235833"/>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defTabSz="457200">
                  <a:defRPr/>
                </a:pPr>
                <a:endParaRPr lang="en-AU">
                  <a:solidFill>
                    <a:prstClr val="black"/>
                  </a:solidFill>
                  <a:latin typeface="Arial" charset="0"/>
                </a:endParaRPr>
              </a:p>
            </p:txBody>
          </p:sp>
          <p:sp>
            <p:nvSpPr>
              <p:cNvPr id="34" name="TextBox 33">
                <a:extLst>
                  <a:ext uri="{FF2B5EF4-FFF2-40B4-BE49-F238E27FC236}">
                    <a16:creationId xmlns:a16="http://schemas.microsoft.com/office/drawing/2014/main" id="{93FDAE9C-8232-4240-ACE7-F5002B044754}"/>
                  </a:ext>
                </a:extLst>
              </p:cNvPr>
              <p:cNvSpPr txBox="1"/>
              <p:nvPr/>
            </p:nvSpPr>
            <p:spPr>
              <a:xfrm>
                <a:off x="1808211" y="1634879"/>
                <a:ext cx="3805166" cy="11918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defTabSz="457200">
                  <a:defRPr/>
                </a:pPr>
                <a:r>
                  <a:rPr lang="en-AU" dirty="0">
                    <a:solidFill>
                      <a:srgbClr val="53AE6E"/>
                    </a:solidFill>
                    <a:latin typeface="Gill Sans MT" panose="020B0502020104020203"/>
                  </a:rPr>
                  <a:t>Organisms covered with sedimentary materials (e.g. mud); materials consolidate to form sedimentary rock</a:t>
                </a:r>
              </a:p>
            </p:txBody>
          </p:sp>
        </p:grpSp>
        <p:grpSp>
          <p:nvGrpSpPr>
            <p:cNvPr id="48139" name="Group 14">
              <a:extLst>
                <a:ext uri="{FF2B5EF4-FFF2-40B4-BE49-F238E27FC236}">
                  <a16:creationId xmlns:a16="http://schemas.microsoft.com/office/drawing/2014/main" id="{D24C9E98-E186-A548-839B-784B14B10C09}"/>
                </a:ext>
              </a:extLst>
            </p:cNvPr>
            <p:cNvGrpSpPr>
              <a:grpSpLocks/>
            </p:cNvGrpSpPr>
            <p:nvPr/>
          </p:nvGrpSpPr>
          <p:grpSpPr bwMode="auto">
            <a:xfrm>
              <a:off x="4887913" y="4789488"/>
              <a:ext cx="3608387" cy="1244600"/>
              <a:chOff x="1757362" y="1600200"/>
              <a:chExt cx="3881438" cy="1235833"/>
            </a:xfrm>
          </p:grpSpPr>
          <p:sp>
            <p:nvSpPr>
              <p:cNvPr id="36" name="Rounded Rectangle 35">
                <a:extLst>
                  <a:ext uri="{FF2B5EF4-FFF2-40B4-BE49-F238E27FC236}">
                    <a16:creationId xmlns:a16="http://schemas.microsoft.com/office/drawing/2014/main" id="{C49DCADD-C1FD-1045-A5B3-2A80E36F85F8}"/>
                  </a:ext>
                </a:extLst>
              </p:cNvPr>
              <p:cNvSpPr/>
              <p:nvPr/>
            </p:nvSpPr>
            <p:spPr bwMode="auto">
              <a:xfrm>
                <a:off x="1757362" y="1600200"/>
                <a:ext cx="3881438" cy="1235833"/>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defTabSz="457200">
                  <a:defRPr/>
                </a:pPr>
                <a:endParaRPr lang="en-AU">
                  <a:solidFill>
                    <a:prstClr val="black"/>
                  </a:solidFill>
                  <a:latin typeface="Arial" charset="0"/>
                </a:endParaRPr>
              </a:p>
            </p:txBody>
          </p:sp>
          <p:sp>
            <p:nvSpPr>
              <p:cNvPr id="37" name="TextBox 36">
                <a:extLst>
                  <a:ext uri="{FF2B5EF4-FFF2-40B4-BE49-F238E27FC236}">
                    <a16:creationId xmlns:a16="http://schemas.microsoft.com/office/drawing/2014/main" id="{94370307-0FD3-AD42-9E89-5ABDAFBCCDCE}"/>
                  </a:ext>
                </a:extLst>
              </p:cNvPr>
              <p:cNvSpPr txBox="1"/>
              <p:nvPr/>
            </p:nvSpPr>
            <p:spPr>
              <a:xfrm>
                <a:off x="1810298" y="2035264"/>
                <a:ext cx="3804595" cy="3657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defTabSz="457200">
                  <a:defRPr/>
                </a:pPr>
                <a:r>
                  <a:rPr lang="en-AU" dirty="0">
                    <a:solidFill>
                      <a:srgbClr val="53AE6E"/>
                    </a:solidFill>
                    <a:latin typeface="Gill Sans MT" panose="020B0502020104020203"/>
                  </a:rPr>
                  <a:t>Long period of time</a:t>
                </a:r>
              </a:p>
            </p:txBody>
          </p:sp>
        </p:grpSp>
      </p:grpSp>
      <p:sp>
        <p:nvSpPr>
          <p:cNvPr id="20" name="Title 1">
            <a:extLst>
              <a:ext uri="{FF2B5EF4-FFF2-40B4-BE49-F238E27FC236}">
                <a16:creationId xmlns:a16="http://schemas.microsoft.com/office/drawing/2014/main" id="{9B423314-6248-D54B-9656-099AC2B01A52}"/>
              </a:ext>
            </a:extLst>
          </p:cNvPr>
          <p:cNvSpPr txBox="1">
            <a:spLocks/>
          </p:cNvSpPr>
          <p:nvPr/>
        </p:nvSpPr>
        <p:spPr>
          <a:xfrm>
            <a:off x="2366441" y="418182"/>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Describe how fossils are formed</a:t>
            </a:r>
          </a:p>
        </p:txBody>
      </p:sp>
    </p:spTree>
    <p:extLst>
      <p:ext uri="{BB962C8B-B14F-4D97-AF65-F5344CB8AC3E}">
        <p14:creationId xmlns:p14="http://schemas.microsoft.com/office/powerpoint/2010/main" val="4103786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C505-350F-7849-A00C-881889F17064}"/>
              </a:ext>
            </a:extLst>
          </p:cNvPr>
          <p:cNvSpPr>
            <a:spLocks noGrp="1"/>
          </p:cNvSpPr>
          <p:nvPr>
            <p:ph type="title"/>
          </p:nvPr>
        </p:nvSpPr>
        <p:spPr/>
        <p:txBody>
          <a:bodyPr/>
          <a:lstStyle/>
          <a:p>
            <a:pPr fontAlgn="auto">
              <a:spcAft>
                <a:spcPts val="0"/>
              </a:spcAft>
              <a:defRPr/>
            </a:pPr>
            <a:r>
              <a:rPr lang="en-AU" dirty="0"/>
              <a:t>What you need to complete</a:t>
            </a:r>
          </a:p>
        </p:txBody>
      </p:sp>
      <p:sp>
        <p:nvSpPr>
          <p:cNvPr id="3" name="Content Placeholder 2">
            <a:extLst>
              <a:ext uri="{FF2B5EF4-FFF2-40B4-BE49-F238E27FC236}">
                <a16:creationId xmlns:a16="http://schemas.microsoft.com/office/drawing/2014/main" id="{C5734D14-7B40-7B40-8965-A69977C49D4E}"/>
              </a:ext>
            </a:extLst>
          </p:cNvPr>
          <p:cNvSpPr>
            <a:spLocks noGrp="1"/>
          </p:cNvSpPr>
          <p:nvPr>
            <p:ph idx="1"/>
          </p:nvPr>
        </p:nvSpPr>
        <p:spPr/>
        <p:txBody>
          <a:bodyPr rtlCol="0">
            <a:normAutofit/>
          </a:bodyPr>
          <a:lstStyle/>
          <a:p>
            <a:pPr marL="0" indent="0" fontAlgn="auto">
              <a:spcAft>
                <a:spcPts val="0"/>
              </a:spcAft>
              <a:buNone/>
              <a:defRPr/>
            </a:pPr>
            <a:r>
              <a:rPr lang="en-AU" b="1" u="sng" dirty="0">
                <a:solidFill>
                  <a:schemeClr val="tx1">
                    <a:lumMod val="65000"/>
                    <a:lumOff val="35000"/>
                  </a:schemeClr>
                </a:solidFill>
              </a:rPr>
              <a:t>BIOLOGY WA UNITS 3&amp;4</a:t>
            </a:r>
          </a:p>
          <a:p>
            <a:pPr marL="0" indent="0" fontAlgn="auto">
              <a:spcAft>
                <a:spcPts val="0"/>
              </a:spcAft>
              <a:buNone/>
              <a:defRPr/>
            </a:pPr>
            <a:r>
              <a:rPr lang="en-AU" b="1" dirty="0">
                <a:solidFill>
                  <a:schemeClr val="tx1">
                    <a:lumMod val="65000"/>
                    <a:lumOff val="35000"/>
                  </a:schemeClr>
                </a:solidFill>
              </a:rPr>
              <a:t>READ</a:t>
            </a:r>
            <a:endParaRPr lang="en-AU" dirty="0">
              <a:solidFill>
                <a:schemeClr val="tx1">
                  <a:lumMod val="65000"/>
                  <a:lumOff val="35000"/>
                </a:schemeClr>
              </a:solidFill>
            </a:endParaRPr>
          </a:p>
          <a:p>
            <a:pPr fontAlgn="auto">
              <a:spcAft>
                <a:spcPts val="0"/>
              </a:spcAft>
              <a:defRPr/>
            </a:pPr>
            <a:r>
              <a:rPr lang="en-AU" dirty="0">
                <a:solidFill>
                  <a:schemeClr val="tx1">
                    <a:lumMod val="65000"/>
                    <a:lumOff val="35000"/>
                  </a:schemeClr>
                </a:solidFill>
              </a:rPr>
              <a:t>Chapter 8 Mechanisms of Evolution and Speciation </a:t>
            </a:r>
          </a:p>
          <a:p>
            <a:pPr marL="0" indent="0" fontAlgn="auto">
              <a:spcAft>
                <a:spcPts val="0"/>
              </a:spcAft>
              <a:buNone/>
              <a:defRPr/>
            </a:pPr>
            <a:r>
              <a:rPr lang="en-AU" b="1" dirty="0">
                <a:solidFill>
                  <a:schemeClr val="tx1">
                    <a:lumMod val="65000"/>
                    <a:lumOff val="35000"/>
                  </a:schemeClr>
                </a:solidFill>
              </a:rPr>
              <a:t>Questions</a:t>
            </a:r>
          </a:p>
          <a:p>
            <a:pPr fontAlgn="auto">
              <a:spcAft>
                <a:spcPts val="0"/>
              </a:spcAft>
              <a:defRPr/>
            </a:pPr>
            <a:r>
              <a:rPr lang="en-AU" altLang="en-US" dirty="0">
                <a:solidFill>
                  <a:schemeClr val="tx1">
                    <a:lumMod val="65000"/>
                    <a:lumOff val="35000"/>
                  </a:schemeClr>
                </a:solidFill>
              </a:rPr>
              <a:t>Set 8.1 pg.250 Q 1-5</a:t>
            </a:r>
            <a:endParaRPr lang="en-AU" b="1" u="sng" dirty="0">
              <a:solidFill>
                <a:schemeClr val="tx1">
                  <a:lumMod val="65000"/>
                  <a:lumOff val="35000"/>
                </a:schemeClr>
              </a:solidFill>
            </a:endParaRPr>
          </a:p>
          <a:p>
            <a:pPr marL="0" indent="0" fontAlgn="auto">
              <a:spcAft>
                <a:spcPts val="0"/>
              </a:spcAft>
              <a:buNone/>
              <a:defRPr/>
            </a:pPr>
            <a:r>
              <a:rPr lang="en-AU" b="1" u="sng" dirty="0">
                <a:solidFill>
                  <a:schemeClr val="tx1">
                    <a:lumMod val="65000"/>
                    <a:lumOff val="35000"/>
                  </a:schemeClr>
                </a:solidFill>
              </a:rPr>
              <a:t>BIOZONE</a:t>
            </a:r>
          </a:p>
          <a:p>
            <a:pPr marL="0" indent="0" fontAlgn="auto">
              <a:spcAft>
                <a:spcPts val="0"/>
              </a:spcAft>
              <a:buNone/>
              <a:defRPr/>
            </a:pPr>
            <a:r>
              <a:rPr lang="en-AU" dirty="0">
                <a:solidFill>
                  <a:schemeClr val="tx1">
                    <a:lumMod val="65000"/>
                    <a:lumOff val="35000"/>
                  </a:schemeClr>
                </a:solidFill>
              </a:rPr>
              <a:t>See slides for activity numbers</a:t>
            </a:r>
          </a:p>
        </p:txBody>
      </p:sp>
    </p:spTree>
    <p:extLst>
      <p:ext uri="{BB962C8B-B14F-4D97-AF65-F5344CB8AC3E}">
        <p14:creationId xmlns:p14="http://schemas.microsoft.com/office/powerpoint/2010/main" val="3580739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213A1C-8E92-7944-966F-0AC88C594600}"/>
              </a:ext>
            </a:extLst>
          </p:cNvPr>
          <p:cNvSpPr txBox="1">
            <a:spLocks/>
          </p:cNvSpPr>
          <p:nvPr/>
        </p:nvSpPr>
        <p:spPr>
          <a:xfrm>
            <a:off x="2279129" y="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fossil record?</a:t>
            </a:r>
          </a:p>
        </p:txBody>
      </p:sp>
      <p:sp>
        <p:nvSpPr>
          <p:cNvPr id="2" name="Content Placeholder 1">
            <a:extLst>
              <a:ext uri="{FF2B5EF4-FFF2-40B4-BE49-F238E27FC236}">
                <a16:creationId xmlns:a16="http://schemas.microsoft.com/office/drawing/2014/main" id="{52758B44-A0E8-0C48-8775-7A3E139F4CFB}"/>
              </a:ext>
            </a:extLst>
          </p:cNvPr>
          <p:cNvSpPr>
            <a:spLocks noGrp="1"/>
          </p:cNvSpPr>
          <p:nvPr>
            <p:ph idx="1"/>
          </p:nvPr>
        </p:nvSpPr>
        <p:spPr>
          <a:xfrm>
            <a:off x="2514601" y="1492132"/>
            <a:ext cx="7634287" cy="3594100"/>
          </a:xfrm>
        </p:spPr>
        <p:txBody>
          <a:bodyPr/>
          <a:lstStyle/>
          <a:p>
            <a:pPr>
              <a:lnSpc>
                <a:spcPct val="100000"/>
              </a:lnSpc>
            </a:pPr>
            <a:r>
              <a:rPr lang="en-AU" dirty="0"/>
              <a:t>It is the history of life as documented by </a:t>
            </a:r>
            <a:r>
              <a:rPr lang="en-AU" dirty="0">
                <a:hlinkClick r:id="rId2"/>
              </a:rPr>
              <a:t>fossils</a:t>
            </a:r>
            <a:r>
              <a:rPr lang="en-AU" dirty="0"/>
              <a:t>, the remains or </a:t>
            </a:r>
            <a:r>
              <a:rPr lang="en-AU" dirty="0">
                <a:hlinkClick r:id="rId3"/>
              </a:rPr>
              <a:t>imprints</a:t>
            </a:r>
            <a:r>
              <a:rPr lang="en-AU" dirty="0"/>
              <a:t> of organisms from earlier geological periods preserved in </a:t>
            </a:r>
            <a:r>
              <a:rPr lang="en-AU" dirty="0">
                <a:hlinkClick r:id="rId4"/>
              </a:rPr>
              <a:t>sedimentary rock</a:t>
            </a:r>
            <a:r>
              <a:rPr lang="en-AU" dirty="0"/>
              <a:t>. (</a:t>
            </a:r>
            <a:r>
              <a:rPr lang="en-AU" dirty="0">
                <a:hlinkClick r:id="rId5"/>
              </a:rPr>
              <a:t>https://www.britannica.com/science/fossil-record</a:t>
            </a:r>
            <a:r>
              <a:rPr lang="en-AU" dirty="0"/>
              <a:t>) </a:t>
            </a:r>
          </a:p>
          <a:p>
            <a:pPr>
              <a:lnSpc>
                <a:spcPct val="100000"/>
              </a:lnSpc>
            </a:pPr>
            <a:r>
              <a:rPr lang="en-AU" dirty="0"/>
              <a:t>The fossil record helps </a:t>
            </a:r>
            <a:r>
              <a:rPr lang="en-AU" dirty="0" err="1"/>
              <a:t>paleontologists</a:t>
            </a:r>
            <a:r>
              <a:rPr lang="en-AU" dirty="0"/>
              <a:t>, archaeologists, and geologists place important events and species in the appropriate geologic era. </a:t>
            </a:r>
          </a:p>
          <a:p>
            <a:pPr>
              <a:lnSpc>
                <a:spcPct val="100000"/>
              </a:lnSpc>
            </a:pPr>
            <a:r>
              <a:rPr lang="en-AU" dirty="0"/>
              <a:t>It is based on the Law of Superposition which states that in undisturbed rock sequences the bottom layers are older than the top layers. (</a:t>
            </a:r>
            <a:r>
              <a:rPr lang="en-US" dirty="0">
                <a:hlinkClick r:id="rId6"/>
              </a:rPr>
              <a:t>https://www.nationalgeographic.org/topics/resource-library-fossil-record/?q=&amp;page=1&amp;per_page=25</a:t>
            </a:r>
            <a:r>
              <a:rPr lang="en-US" dirty="0"/>
              <a:t>)</a:t>
            </a:r>
          </a:p>
        </p:txBody>
      </p:sp>
    </p:spTree>
    <p:extLst>
      <p:ext uri="{BB962C8B-B14F-4D97-AF65-F5344CB8AC3E}">
        <p14:creationId xmlns:p14="http://schemas.microsoft.com/office/powerpoint/2010/main" val="67883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1">
            <a:extLst>
              <a:ext uri="{FF2B5EF4-FFF2-40B4-BE49-F238E27FC236}">
                <a16:creationId xmlns:a16="http://schemas.microsoft.com/office/drawing/2014/main" id="{77F3FE17-FC99-9048-BB24-5F54986667F4}"/>
              </a:ext>
            </a:extLst>
          </p:cNvPr>
          <p:cNvSpPr>
            <a:spLocks noChangeArrowheads="1"/>
          </p:cNvSpPr>
          <p:nvPr/>
        </p:nvSpPr>
        <p:spPr bwMode="auto">
          <a:xfrm>
            <a:off x="8264769" y="1676401"/>
            <a:ext cx="22098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AU" altLang="en-US" sz="1800" dirty="0">
                <a:solidFill>
                  <a:prstClr val="black"/>
                </a:solidFill>
                <a:latin typeface="Arial" panose="020B0604020202020204" pitchFamily="34" charset="0"/>
                <a:ea typeface="MS PGothic" panose="020B0600070205080204" pitchFamily="34" charset="-128"/>
              </a:rPr>
              <a:t>The </a:t>
            </a:r>
            <a:r>
              <a:rPr lang="en-AU" altLang="en-US" sz="1800" b="1" dirty="0">
                <a:solidFill>
                  <a:prstClr val="black"/>
                </a:solidFill>
                <a:latin typeface="Arial" panose="020B0604020202020204" pitchFamily="34" charset="0"/>
                <a:ea typeface="MS PGothic" panose="020B0600070205080204" pitchFamily="34" charset="-128"/>
              </a:rPr>
              <a:t>principle of superposition </a:t>
            </a:r>
            <a:r>
              <a:rPr lang="en-AU" altLang="en-US" sz="1800" dirty="0">
                <a:solidFill>
                  <a:prstClr val="black"/>
                </a:solidFill>
                <a:latin typeface="Arial" panose="020B0604020202020204" pitchFamily="34" charset="0"/>
                <a:ea typeface="MS PGothic" panose="020B0600070205080204" pitchFamily="34" charset="-128"/>
              </a:rPr>
              <a:t>indicates that the oldest rock layer is found at the bottom of the rock, with each consecutive layer above being relatively younger.</a:t>
            </a:r>
          </a:p>
        </p:txBody>
      </p:sp>
      <p:pic>
        <p:nvPicPr>
          <p:cNvPr id="50181" name="Picture 2">
            <a:extLst>
              <a:ext uri="{FF2B5EF4-FFF2-40B4-BE49-F238E27FC236}">
                <a16:creationId xmlns:a16="http://schemas.microsoft.com/office/drawing/2014/main" id="{51CF796A-B72A-E248-A48D-13CD7EBDA8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6023" y="1492132"/>
            <a:ext cx="5900014"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D070A66F-1BE3-7141-8193-6821387DA370}"/>
              </a:ext>
            </a:extLst>
          </p:cNvPr>
          <p:cNvSpPr txBox="1">
            <a:spLocks/>
          </p:cNvSpPr>
          <p:nvPr/>
        </p:nvSpPr>
        <p:spPr>
          <a:xfrm>
            <a:off x="2279129" y="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what is the fossil record?</a:t>
            </a:r>
          </a:p>
        </p:txBody>
      </p:sp>
    </p:spTree>
    <p:extLst>
      <p:ext uri="{BB962C8B-B14F-4D97-AF65-F5344CB8AC3E}">
        <p14:creationId xmlns:p14="http://schemas.microsoft.com/office/powerpoint/2010/main" val="352376944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1FF0121-D545-DE45-B77F-1975625387B2}"/>
              </a:ext>
            </a:extLst>
          </p:cNvPr>
          <p:cNvGraphicFramePr>
            <a:graphicFrameLocks noGrp="1"/>
          </p:cNvGraphicFramePr>
          <p:nvPr/>
        </p:nvGraphicFramePr>
        <p:xfrm>
          <a:off x="1981200" y="1566864"/>
          <a:ext cx="8207376" cy="3881437"/>
        </p:xfrm>
        <a:graphic>
          <a:graphicData uri="http://schemas.openxmlformats.org/drawingml/2006/table">
            <a:tbl>
              <a:tblPr firstRow="1" bandRow="1">
                <a:tableStyleId>{5C22544A-7EE6-4342-B048-85BDC9FD1C3A}</a:tableStyleId>
              </a:tblPr>
              <a:tblGrid>
                <a:gridCol w="4103688">
                  <a:extLst>
                    <a:ext uri="{9D8B030D-6E8A-4147-A177-3AD203B41FA5}">
                      <a16:colId xmlns:a16="http://schemas.microsoft.com/office/drawing/2014/main" val="20000"/>
                    </a:ext>
                  </a:extLst>
                </a:gridCol>
                <a:gridCol w="4103688">
                  <a:extLst>
                    <a:ext uri="{9D8B030D-6E8A-4147-A177-3AD203B41FA5}">
                      <a16:colId xmlns:a16="http://schemas.microsoft.com/office/drawing/2014/main" val="20001"/>
                    </a:ext>
                  </a:extLst>
                </a:gridCol>
              </a:tblGrid>
              <a:tr h="365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dirty="0">
                          <a:solidFill>
                            <a:schemeClr val="lt1"/>
                          </a:solidFill>
                          <a:effectLst/>
                          <a:latin typeface="+mn-lt"/>
                          <a:ea typeface="+mn-ea"/>
                          <a:cs typeface="+mn-cs"/>
                        </a:rPr>
                        <a:t>Relative dating</a:t>
                      </a:r>
                    </a:p>
                  </a:txBody>
                  <a:tcPr marL="91433" marR="91433"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dirty="0">
                          <a:solidFill>
                            <a:schemeClr val="lt1"/>
                          </a:solidFill>
                          <a:effectLst/>
                          <a:latin typeface="+mn-lt"/>
                          <a:ea typeface="+mn-ea"/>
                          <a:cs typeface="+mn-cs"/>
                        </a:rPr>
                        <a:t>Absolute dating</a:t>
                      </a:r>
                    </a:p>
                  </a:txBody>
                  <a:tcPr marL="91433" marR="91433" marT="45727" marB="45727"/>
                </a:tc>
                <a:extLst>
                  <a:ext uri="{0D108BD9-81ED-4DB2-BD59-A6C34878D82A}">
                    <a16:rowId xmlns:a16="http://schemas.microsoft.com/office/drawing/2014/main" val="10000"/>
                  </a:ext>
                </a:extLst>
              </a:tr>
              <a:tr h="1188750">
                <a:tc>
                  <a:txBody>
                    <a:bodyPr/>
                    <a:lstStyle/>
                    <a:p>
                      <a:r>
                        <a:rPr lang="en-AU" sz="1800" kern="1200" dirty="0">
                          <a:solidFill>
                            <a:schemeClr val="dk1"/>
                          </a:solidFill>
                          <a:effectLst/>
                          <a:latin typeface="+mn-lt"/>
                          <a:ea typeface="+mn-ea"/>
                          <a:cs typeface="+mn-cs"/>
                        </a:rPr>
                        <a:t>Used to determine the age of a rock, or a fossil contained in the rock,</a:t>
                      </a:r>
                      <a:r>
                        <a:rPr lang="en-AU" sz="1800" kern="1200" baseline="0" dirty="0">
                          <a:solidFill>
                            <a:schemeClr val="dk1"/>
                          </a:solidFill>
                          <a:effectLst/>
                          <a:latin typeface="+mn-lt"/>
                          <a:ea typeface="+mn-ea"/>
                          <a:cs typeface="+mn-cs"/>
                        </a:rPr>
                        <a:t> </a:t>
                      </a:r>
                      <a:r>
                        <a:rPr lang="en-AU" sz="1800" kern="1200" dirty="0">
                          <a:solidFill>
                            <a:schemeClr val="dk1"/>
                          </a:solidFill>
                          <a:effectLst/>
                          <a:latin typeface="+mn-lt"/>
                          <a:ea typeface="+mn-ea"/>
                          <a:cs typeface="+mn-cs"/>
                        </a:rPr>
                        <a:t>relative to other rocks or fossils found nearby</a:t>
                      </a:r>
                    </a:p>
                  </a:txBody>
                  <a:tcPr marL="91433" marR="91433" marT="45727" marB="45727"/>
                </a:tc>
                <a:tc>
                  <a:txBody>
                    <a:bodyPr/>
                    <a:lstStyle/>
                    <a:p>
                      <a:r>
                        <a:rPr lang="en-AU" sz="1800" kern="1200" dirty="0">
                          <a:solidFill>
                            <a:schemeClr val="dk1"/>
                          </a:solidFill>
                          <a:effectLst/>
                          <a:latin typeface="+mn-lt"/>
                          <a:ea typeface="+mn-ea"/>
                          <a:cs typeface="+mn-cs"/>
                        </a:rPr>
                        <a:t>Assigns a numerical age in years to a fossil or rock</a:t>
                      </a:r>
                    </a:p>
                    <a:p>
                      <a:endParaRPr lang="en-US" sz="1800" dirty="0"/>
                    </a:p>
                  </a:txBody>
                  <a:tcPr marL="91433" marR="91433" marT="45727" marB="45727"/>
                </a:tc>
                <a:extLst>
                  <a:ext uri="{0D108BD9-81ED-4DB2-BD59-A6C34878D82A}">
                    <a16:rowId xmlns:a16="http://schemas.microsoft.com/office/drawing/2014/main" val="10001"/>
                  </a:ext>
                </a:extLst>
              </a:tr>
              <a:tr h="2326909">
                <a:tc>
                  <a:txBody>
                    <a:bodyPr/>
                    <a:lstStyle/>
                    <a:p>
                      <a:r>
                        <a:rPr lang="en-AU" sz="1800" kern="1200" dirty="0">
                          <a:solidFill>
                            <a:schemeClr val="dk1"/>
                          </a:solidFill>
                          <a:effectLst/>
                          <a:latin typeface="+mn-lt"/>
                          <a:ea typeface="+mn-ea"/>
                          <a:cs typeface="+mn-cs"/>
                        </a:rPr>
                        <a:t>Strata are deposited in a time</a:t>
                      </a:r>
                      <a:r>
                        <a:rPr lang="en-AU" sz="1800" kern="1200" baseline="0" dirty="0">
                          <a:solidFill>
                            <a:schemeClr val="dk1"/>
                          </a:solidFill>
                          <a:effectLst/>
                          <a:latin typeface="+mn-lt"/>
                          <a:ea typeface="+mn-ea"/>
                          <a:cs typeface="+mn-cs"/>
                        </a:rPr>
                        <a:t> </a:t>
                      </a:r>
                      <a:r>
                        <a:rPr lang="en-AU" sz="1800" kern="1200" dirty="0">
                          <a:solidFill>
                            <a:schemeClr val="dk1"/>
                          </a:solidFill>
                          <a:effectLst/>
                          <a:latin typeface="+mn-lt"/>
                          <a:ea typeface="+mn-ea"/>
                          <a:cs typeface="+mn-cs"/>
                        </a:rPr>
                        <a:t>sequence, with the oldest on the bottom and the youngest on the top </a:t>
                      </a:r>
                      <a:r>
                        <a:rPr lang="en-AU" sz="1800" b="1" kern="1200" dirty="0">
                          <a:solidFill>
                            <a:schemeClr val="tx1"/>
                          </a:solidFill>
                          <a:effectLst/>
                          <a:latin typeface="+mn-lt"/>
                          <a:ea typeface="+mn-ea"/>
                          <a:cs typeface="+mn-cs"/>
                        </a:rPr>
                        <a:t>(</a:t>
                      </a:r>
                      <a:r>
                        <a:rPr lang="en-AU" altLang="en-US" sz="1800" b="1" dirty="0">
                          <a:solidFill>
                            <a:schemeClr val="tx1"/>
                          </a:solidFill>
                        </a:rPr>
                        <a:t>principle of superposition)</a:t>
                      </a:r>
                      <a:r>
                        <a:rPr lang="en-AU" sz="1800" b="1" kern="1200" dirty="0">
                          <a:solidFill>
                            <a:schemeClr val="tx1"/>
                          </a:solidFill>
                          <a:effectLst/>
                          <a:latin typeface="+mn-lt"/>
                          <a:ea typeface="+mn-ea"/>
                          <a:cs typeface="+mn-cs"/>
                        </a:rPr>
                        <a:t>. </a:t>
                      </a:r>
                      <a:r>
                        <a:rPr lang="en-AU" sz="1800" kern="1200" dirty="0">
                          <a:solidFill>
                            <a:schemeClr val="dk1"/>
                          </a:solidFill>
                          <a:effectLst/>
                          <a:latin typeface="+mn-lt"/>
                          <a:ea typeface="+mn-ea"/>
                          <a:cs typeface="+mn-cs"/>
                        </a:rPr>
                        <a:t>Palaeontologists can assign </a:t>
                      </a:r>
                      <a:r>
                        <a:rPr lang="en-AU" sz="1800" b="1" kern="1200" dirty="0">
                          <a:solidFill>
                            <a:schemeClr val="dk1"/>
                          </a:solidFill>
                          <a:effectLst/>
                          <a:latin typeface="+mn-lt"/>
                          <a:ea typeface="+mn-ea"/>
                          <a:cs typeface="+mn-cs"/>
                        </a:rPr>
                        <a:t>relative ages </a:t>
                      </a:r>
                      <a:r>
                        <a:rPr lang="en-AU" sz="1800" kern="1200" dirty="0">
                          <a:solidFill>
                            <a:schemeClr val="dk1"/>
                          </a:solidFill>
                          <a:effectLst/>
                          <a:latin typeface="+mn-lt"/>
                          <a:ea typeface="+mn-ea"/>
                          <a:cs typeface="+mn-cs"/>
                        </a:rPr>
                        <a:t>to fossils based on the strata in which they are found.</a:t>
                      </a:r>
                    </a:p>
                    <a:p>
                      <a:endParaRPr lang="en-US" sz="1800" dirty="0"/>
                    </a:p>
                  </a:txBody>
                  <a:tcPr marL="91433" marR="91433" marT="45727" marB="45727"/>
                </a:tc>
                <a:tc>
                  <a:txBody>
                    <a:bodyPr/>
                    <a:lstStyle/>
                    <a:p>
                      <a:r>
                        <a:rPr lang="en-AU" sz="1800" kern="1200" dirty="0">
                          <a:solidFill>
                            <a:schemeClr val="dk1"/>
                          </a:solidFill>
                          <a:effectLst/>
                          <a:latin typeface="+mn-lt"/>
                          <a:ea typeface="+mn-ea"/>
                          <a:cs typeface="+mn-cs"/>
                        </a:rPr>
                        <a:t>Three main types: radiometric dating, electron spin resonance and luminescence. Most common method of absolute dating is radiometric dating, which uses the known rates of</a:t>
                      </a:r>
                    </a:p>
                    <a:p>
                      <a:r>
                        <a:rPr lang="en-AU" sz="1800" kern="1200" dirty="0">
                          <a:solidFill>
                            <a:schemeClr val="dk1"/>
                          </a:solidFill>
                          <a:effectLst/>
                          <a:latin typeface="+mn-lt"/>
                          <a:ea typeface="+mn-ea"/>
                          <a:cs typeface="+mn-cs"/>
                        </a:rPr>
                        <a:t>decay of naturally occurring</a:t>
                      </a:r>
                      <a:r>
                        <a:rPr lang="en-AU" sz="1800" kern="1200" baseline="0" dirty="0">
                          <a:solidFill>
                            <a:schemeClr val="dk1"/>
                          </a:solidFill>
                          <a:effectLst/>
                          <a:latin typeface="+mn-lt"/>
                          <a:ea typeface="+mn-ea"/>
                          <a:cs typeface="+mn-cs"/>
                        </a:rPr>
                        <a:t> </a:t>
                      </a:r>
                      <a:r>
                        <a:rPr lang="en-AU" sz="1800" kern="1200" dirty="0">
                          <a:solidFill>
                            <a:schemeClr val="dk1"/>
                          </a:solidFill>
                          <a:effectLst/>
                          <a:latin typeface="+mn-lt"/>
                          <a:ea typeface="+mn-ea"/>
                          <a:cs typeface="+mn-cs"/>
                        </a:rPr>
                        <a:t>radioactive isotopes present in a rock or fossil.</a:t>
                      </a:r>
                    </a:p>
                  </a:txBody>
                  <a:tcPr marL="91433" marR="91433" marT="45727" marB="45727"/>
                </a:tc>
                <a:extLst>
                  <a:ext uri="{0D108BD9-81ED-4DB2-BD59-A6C34878D82A}">
                    <a16:rowId xmlns:a16="http://schemas.microsoft.com/office/drawing/2014/main" val="10002"/>
                  </a:ext>
                </a:extLst>
              </a:tr>
            </a:tbl>
          </a:graphicData>
        </a:graphic>
      </p:graphicFrame>
      <p:sp>
        <p:nvSpPr>
          <p:cNvPr id="8" name="Title 1">
            <a:extLst>
              <a:ext uri="{FF2B5EF4-FFF2-40B4-BE49-F238E27FC236}">
                <a16:creationId xmlns:a16="http://schemas.microsoft.com/office/drawing/2014/main" id="{A8852994-1613-3A45-8670-81B5741F9A90}"/>
              </a:ext>
            </a:extLst>
          </p:cNvPr>
          <p:cNvSpPr txBox="1">
            <a:spLocks/>
          </p:cNvSpPr>
          <p:nvPr/>
        </p:nvSpPr>
        <p:spPr>
          <a:xfrm>
            <a:off x="2279129" y="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How are fossils dated?</a:t>
            </a:r>
          </a:p>
        </p:txBody>
      </p:sp>
    </p:spTree>
    <p:extLst>
      <p:ext uri="{BB962C8B-B14F-4D97-AF65-F5344CB8AC3E}">
        <p14:creationId xmlns:p14="http://schemas.microsoft.com/office/powerpoint/2010/main" val="28455422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descr="Relative dating provides an approximate age of an item co...">
            <a:extLst>
              <a:ext uri="{FF2B5EF4-FFF2-40B4-BE49-F238E27FC236}">
                <a16:creationId xmlns:a16="http://schemas.microsoft.com/office/drawing/2014/main" id="{3066D198-FE9C-8D4A-8AFC-420A3D49D6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4561"/>
          <a:stretch>
            <a:fillRect/>
          </a:stretch>
        </p:blipFill>
        <p:spPr>
          <a:xfrm>
            <a:off x="4191000" y="1295400"/>
            <a:ext cx="3276600" cy="5043488"/>
          </a:xfrm>
          <a:noFill/>
        </p:spPr>
      </p:pic>
      <p:sp>
        <p:nvSpPr>
          <p:cNvPr id="9" name="Title 1">
            <a:extLst>
              <a:ext uri="{FF2B5EF4-FFF2-40B4-BE49-F238E27FC236}">
                <a16:creationId xmlns:a16="http://schemas.microsoft.com/office/drawing/2014/main" id="{CA719DE3-71CD-7C47-8E55-1D33EFE6804B}"/>
              </a:ext>
            </a:extLst>
          </p:cNvPr>
          <p:cNvSpPr txBox="1">
            <a:spLocks/>
          </p:cNvSpPr>
          <p:nvPr/>
        </p:nvSpPr>
        <p:spPr>
          <a:xfrm>
            <a:off x="2279129" y="-196732"/>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How are fossils dated?</a:t>
            </a:r>
          </a:p>
        </p:txBody>
      </p:sp>
    </p:spTree>
    <p:extLst>
      <p:ext uri="{BB962C8B-B14F-4D97-AF65-F5344CB8AC3E}">
        <p14:creationId xmlns:p14="http://schemas.microsoft.com/office/powerpoint/2010/main" val="2501110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FE4C063-65FB-364F-B410-3ACE0946D724}"/>
              </a:ext>
            </a:extLst>
          </p:cNvPr>
          <p:cNvSpPr>
            <a:spLocks noGrp="1" noChangeArrowheads="1"/>
          </p:cNvSpPr>
          <p:nvPr>
            <p:ph idx="1"/>
          </p:nvPr>
        </p:nvSpPr>
        <p:spPr>
          <a:xfrm>
            <a:off x="2462214" y="1295400"/>
            <a:ext cx="7634287" cy="3594100"/>
          </a:xfrm>
        </p:spPr>
        <p:txBody>
          <a:bodyPr/>
          <a:lstStyle/>
          <a:p>
            <a:pPr lvl="1"/>
            <a:r>
              <a:rPr lang="en-AU" altLang="en-US" b="1" dirty="0"/>
              <a:t>Absolute Dating </a:t>
            </a:r>
            <a:r>
              <a:rPr lang="en-AU" altLang="en-US" dirty="0"/>
              <a:t>– using radioactive elements and gives us a time frame. They can be used to time events.</a:t>
            </a:r>
          </a:p>
          <a:p>
            <a:pPr lvl="2"/>
            <a:r>
              <a:rPr lang="en-AU" altLang="en-US" sz="2000" dirty="0"/>
              <a:t>e.g. C14- </a:t>
            </a:r>
            <a:r>
              <a:rPr lang="en-AU" altLang="en-US" sz="2000" dirty="0" err="1"/>
              <a:t>bone,shell</a:t>
            </a:r>
            <a:r>
              <a:rPr lang="en-AU" altLang="en-US" sz="2000" dirty="0"/>
              <a:t>, charcoal. Up to 60 000years old</a:t>
            </a:r>
          </a:p>
          <a:p>
            <a:endParaRPr lang="en-US" altLang="en-US" dirty="0"/>
          </a:p>
        </p:txBody>
      </p:sp>
      <p:pic>
        <p:nvPicPr>
          <p:cNvPr id="54276" name="Picture 4" descr="Absolute Dating Of Rocks And Fossils | URL.to">
            <a:extLst>
              <a:ext uri="{FF2B5EF4-FFF2-40B4-BE49-F238E27FC236}">
                <a16:creationId xmlns:a16="http://schemas.microsoft.com/office/drawing/2014/main" id="{0D94CC9F-13BC-F642-83DC-19B048193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750" b="9377"/>
          <a:stretch>
            <a:fillRect/>
          </a:stretch>
        </p:blipFill>
        <p:spPr bwMode="auto">
          <a:xfrm>
            <a:off x="3227387" y="2971800"/>
            <a:ext cx="650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F85FE3F3-9198-E645-B422-6989C91BD011}"/>
              </a:ext>
            </a:extLst>
          </p:cNvPr>
          <p:cNvSpPr txBox="1">
            <a:spLocks/>
          </p:cNvSpPr>
          <p:nvPr/>
        </p:nvSpPr>
        <p:spPr>
          <a:xfrm>
            <a:off x="2279129" y="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How are fossils dated?</a:t>
            </a:r>
          </a:p>
        </p:txBody>
      </p:sp>
    </p:spTree>
    <p:extLst>
      <p:ext uri="{BB962C8B-B14F-4D97-AF65-F5344CB8AC3E}">
        <p14:creationId xmlns:p14="http://schemas.microsoft.com/office/powerpoint/2010/main" val="1950684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Relative dating provides an approximate age of an item co...">
            <a:extLst>
              <a:ext uri="{FF2B5EF4-FFF2-40B4-BE49-F238E27FC236}">
                <a16:creationId xmlns:a16="http://schemas.microsoft.com/office/drawing/2014/main" id="{4C988C01-BDD9-BA4F-919F-E7233FC0CA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1143000"/>
            <a:ext cx="4724400" cy="5486400"/>
          </a:xfrm>
          <a:noFill/>
        </p:spPr>
      </p:pic>
      <p:sp>
        <p:nvSpPr>
          <p:cNvPr id="4" name="Title 1">
            <a:extLst>
              <a:ext uri="{FF2B5EF4-FFF2-40B4-BE49-F238E27FC236}">
                <a16:creationId xmlns:a16="http://schemas.microsoft.com/office/drawing/2014/main" id="{42950145-0875-C64E-AD70-946DBA269FEF}"/>
              </a:ext>
            </a:extLst>
          </p:cNvPr>
          <p:cNvSpPr txBox="1">
            <a:spLocks/>
          </p:cNvSpPr>
          <p:nvPr/>
        </p:nvSpPr>
        <p:spPr>
          <a:xfrm>
            <a:off x="2279129" y="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How are fossils dated?</a:t>
            </a:r>
          </a:p>
        </p:txBody>
      </p:sp>
    </p:spTree>
    <p:extLst>
      <p:ext uri="{BB962C8B-B14F-4D97-AF65-F5344CB8AC3E}">
        <p14:creationId xmlns:p14="http://schemas.microsoft.com/office/powerpoint/2010/main" val="225383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075B99BA-EA63-594A-AD2B-A9C21B5570BC}"/>
              </a:ext>
            </a:extLst>
          </p:cNvPr>
          <p:cNvSpPr>
            <a:spLocks noGrp="1" noChangeArrowheads="1"/>
          </p:cNvSpPr>
          <p:nvPr>
            <p:ph idx="1"/>
          </p:nvPr>
        </p:nvSpPr>
        <p:spPr>
          <a:xfrm>
            <a:off x="1981200" y="1524000"/>
            <a:ext cx="8229600" cy="1371600"/>
          </a:xfrm>
        </p:spPr>
        <p:txBody>
          <a:bodyPr rtlCol="0">
            <a:normAutofit lnSpcReduction="10000"/>
          </a:bodyPr>
          <a:lstStyle/>
          <a:p>
            <a:pPr lvl="1" fontAlgn="auto">
              <a:spcAft>
                <a:spcPts val="0"/>
              </a:spcAft>
              <a:buFont typeface="Gill Sans MT" panose="020B0502020104020203" pitchFamily="34" charset="0"/>
              <a:buChar char="–"/>
              <a:defRPr/>
            </a:pPr>
            <a:r>
              <a:rPr lang="en-AU" altLang="en-US" b="1">
                <a:solidFill>
                  <a:schemeClr val="tx1">
                    <a:lumMod val="65000"/>
                    <a:lumOff val="35000"/>
                  </a:schemeClr>
                </a:solidFill>
              </a:rPr>
              <a:t>Index fossil </a:t>
            </a:r>
            <a:r>
              <a:rPr lang="en-AU" altLang="en-US">
                <a:solidFill>
                  <a:schemeClr val="tx1">
                    <a:lumMod val="65000"/>
                    <a:lumOff val="35000"/>
                  </a:schemeClr>
                </a:solidFill>
              </a:rPr>
              <a:t>is found in the rock layers of only one geological age and is used to establish the age of the rock layers. </a:t>
            </a:r>
          </a:p>
          <a:p>
            <a:pPr lvl="2" fontAlgn="auto">
              <a:spcAft>
                <a:spcPts val="0"/>
              </a:spcAft>
              <a:defRPr/>
            </a:pPr>
            <a:r>
              <a:rPr lang="en-AU" altLang="en-US" sz="1800">
                <a:solidFill>
                  <a:schemeClr val="tx1">
                    <a:lumMod val="65000"/>
                    <a:lumOff val="35000"/>
                  </a:schemeClr>
                </a:solidFill>
              </a:rPr>
              <a:t>E.g. trilobites (genus = Paradoxides, refer to next slide) – rock layer 500-600 mya</a:t>
            </a:r>
          </a:p>
          <a:p>
            <a:pPr fontAlgn="auto">
              <a:spcAft>
                <a:spcPts val="0"/>
              </a:spcAft>
              <a:defRPr/>
            </a:pPr>
            <a:endParaRPr lang="en-US" altLang="en-US">
              <a:solidFill>
                <a:schemeClr val="tx1">
                  <a:lumMod val="65000"/>
                  <a:lumOff val="35000"/>
                </a:schemeClr>
              </a:solidFill>
            </a:endParaRPr>
          </a:p>
        </p:txBody>
      </p:sp>
      <p:pic>
        <p:nvPicPr>
          <p:cNvPr id="58372" name="Picture 6">
            <a:extLst>
              <a:ext uri="{FF2B5EF4-FFF2-40B4-BE49-F238E27FC236}">
                <a16:creationId xmlns:a16="http://schemas.microsoft.com/office/drawing/2014/main" id="{54F2CA1E-57B6-8341-9F01-20B42C2FB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968626"/>
            <a:ext cx="51054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7ED1552-A37A-834E-B954-8A6F0A848006}"/>
              </a:ext>
            </a:extLst>
          </p:cNvPr>
          <p:cNvSpPr txBox="1">
            <a:spLocks/>
          </p:cNvSpPr>
          <p:nvPr/>
        </p:nvSpPr>
        <p:spPr>
          <a:xfrm>
            <a:off x="2279129" y="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How are fossils dated?</a:t>
            </a:r>
          </a:p>
        </p:txBody>
      </p:sp>
    </p:spTree>
    <p:extLst>
      <p:ext uri="{BB962C8B-B14F-4D97-AF65-F5344CB8AC3E}">
        <p14:creationId xmlns:p14="http://schemas.microsoft.com/office/powerpoint/2010/main" val="1348453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8ACE8C8D-40D1-9546-A343-87AB97FE584E}"/>
              </a:ext>
            </a:extLst>
          </p:cNvPr>
          <p:cNvSpPr>
            <a:spLocks noGrp="1" noChangeArrowheads="1"/>
          </p:cNvSpPr>
          <p:nvPr>
            <p:ph type="title"/>
          </p:nvPr>
        </p:nvSpPr>
        <p:spPr>
          <a:xfrm>
            <a:off x="1949450" y="547689"/>
            <a:ext cx="8261350" cy="1038225"/>
          </a:xfrm>
        </p:spPr>
        <p:txBody>
          <a:bodyPr/>
          <a:lstStyle/>
          <a:p>
            <a:pPr fontAlgn="auto">
              <a:spcAft>
                <a:spcPts val="0"/>
              </a:spcAft>
              <a:defRPr/>
            </a:pPr>
            <a:r>
              <a:rPr lang="en-AU" altLang="en-US" b="1"/>
              <a:t>Fossil record</a:t>
            </a:r>
          </a:p>
        </p:txBody>
      </p:sp>
      <p:sp>
        <p:nvSpPr>
          <p:cNvPr id="59395" name="Content Placeholder 2">
            <a:extLst>
              <a:ext uri="{FF2B5EF4-FFF2-40B4-BE49-F238E27FC236}">
                <a16:creationId xmlns:a16="http://schemas.microsoft.com/office/drawing/2014/main" id="{133DDD9E-EF75-054A-AA20-B7538A45FC5F}"/>
              </a:ext>
            </a:extLst>
          </p:cNvPr>
          <p:cNvSpPr>
            <a:spLocks noGrp="1" noChangeArrowheads="1"/>
          </p:cNvSpPr>
          <p:nvPr>
            <p:ph idx="1"/>
          </p:nvPr>
        </p:nvSpPr>
        <p:spPr/>
        <p:txBody>
          <a:bodyPr/>
          <a:lstStyle/>
          <a:p>
            <a:endParaRPr lang="en-AU" altLang="en-US"/>
          </a:p>
        </p:txBody>
      </p:sp>
      <p:pic>
        <p:nvPicPr>
          <p:cNvPr id="59396" name="Picture 2" descr="Law of Superposition &amp; Index Fossils - 8TH GRADE SCIENCE">
            <a:extLst>
              <a:ext uri="{FF2B5EF4-FFF2-40B4-BE49-F238E27FC236}">
                <a16:creationId xmlns:a16="http://schemas.microsoft.com/office/drawing/2014/main" id="{EB9BD5B4-8411-7240-AC03-47B4D72B9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87326"/>
            <a:ext cx="8932863" cy="63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831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a:extLst>
              <a:ext uri="{FF2B5EF4-FFF2-40B4-BE49-F238E27FC236}">
                <a16:creationId xmlns:a16="http://schemas.microsoft.com/office/drawing/2014/main" id="{BE00E6EE-065F-7743-A013-5FE768A2BF02}"/>
              </a:ext>
            </a:extLst>
          </p:cNvPr>
          <p:cNvSpPr>
            <a:spLocks noChangeArrowheads="1"/>
          </p:cNvSpPr>
          <p:nvPr/>
        </p:nvSpPr>
        <p:spPr bwMode="auto">
          <a:xfrm>
            <a:off x="2516825" y="1653382"/>
            <a:ext cx="7308734"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ts val="2200"/>
              </a:lnSpc>
              <a:spcBef>
                <a:spcPct val="0"/>
              </a:spcBef>
              <a:spcAft>
                <a:spcPct val="0"/>
              </a:spcAft>
              <a:buClrTx/>
              <a:buNone/>
            </a:pPr>
            <a:r>
              <a:rPr lang="en-GB" altLang="en-US" dirty="0">
                <a:solidFill>
                  <a:prstClr val="black"/>
                </a:solidFill>
                <a:latin typeface="Arial" panose="020B0604020202020204" pitchFamily="34" charset="0"/>
                <a:ea typeface="MS PGothic" panose="020B0600070205080204" pitchFamily="34" charset="-128"/>
              </a:rPr>
              <a:t>Because the process of fossilisation requires very specific, and rare, conditions (rapid burial in sediment). The remains of the vast majority of long-extinct animals may never be found. </a:t>
            </a:r>
          </a:p>
          <a:p>
            <a:pPr defTabSz="457200" fontAlgn="base">
              <a:lnSpc>
                <a:spcPts val="2200"/>
              </a:lnSpc>
              <a:spcBef>
                <a:spcPct val="0"/>
              </a:spcBef>
              <a:spcAft>
                <a:spcPct val="0"/>
              </a:spcAft>
              <a:buClrTx/>
              <a:buNone/>
            </a:pPr>
            <a:endParaRPr lang="en-GB" altLang="en-US"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r>
              <a:rPr lang="en-AU" altLang="en-US" dirty="0">
                <a:solidFill>
                  <a:prstClr val="black"/>
                </a:solidFill>
                <a:latin typeface="Arial" panose="020B0604020202020204" pitchFamily="34" charset="0"/>
                <a:ea typeface="MS PGothic" panose="020B0600070205080204" pitchFamily="34" charset="-128"/>
              </a:rPr>
              <a:t>Only a very small percentage of organisms leave fossilised remains. </a:t>
            </a:r>
            <a:endParaRPr lang="en-GB" altLang="en-US"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endParaRPr lang="en-GB" altLang="en-US"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r>
              <a:rPr lang="en-GB" altLang="en-US" dirty="0">
                <a:solidFill>
                  <a:prstClr val="black"/>
                </a:solidFill>
                <a:latin typeface="Arial" panose="020B0604020202020204" pitchFamily="34" charset="0"/>
                <a:ea typeface="MS PGothic" panose="020B0600070205080204" pitchFamily="34" charset="-128"/>
              </a:rPr>
              <a:t> Soft parts of organisms are unlikely to form fossils </a:t>
            </a:r>
          </a:p>
          <a:p>
            <a:pPr defTabSz="457200" fontAlgn="base">
              <a:lnSpc>
                <a:spcPts val="2200"/>
              </a:lnSpc>
              <a:spcBef>
                <a:spcPct val="0"/>
              </a:spcBef>
              <a:spcAft>
                <a:spcPct val="0"/>
              </a:spcAft>
              <a:buClrTx/>
              <a:buNone/>
            </a:pPr>
            <a:endParaRPr lang="en-GB" altLang="en-US"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r>
              <a:rPr lang="en-GB" altLang="en-US" dirty="0">
                <a:solidFill>
                  <a:prstClr val="black"/>
                </a:solidFill>
                <a:latin typeface="Arial" panose="020B0604020202020204" pitchFamily="34" charset="0"/>
                <a:ea typeface="MS PGothic" panose="020B0600070205080204" pitchFamily="34" charset="-128"/>
              </a:rPr>
              <a:t>Organisms need to avoid being decomposition, scavengers and predators to form fossils</a:t>
            </a:r>
          </a:p>
          <a:p>
            <a:pPr defTabSz="457200" fontAlgn="base">
              <a:lnSpc>
                <a:spcPts val="2200"/>
              </a:lnSpc>
              <a:spcBef>
                <a:spcPct val="0"/>
              </a:spcBef>
              <a:spcAft>
                <a:spcPct val="0"/>
              </a:spcAft>
              <a:buClrTx/>
              <a:buNone/>
            </a:pPr>
            <a:endParaRPr lang="en-GB" altLang="en-US"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r>
              <a:rPr lang="en-AU" altLang="en-US" dirty="0">
                <a:solidFill>
                  <a:prstClr val="black"/>
                </a:solidFill>
                <a:latin typeface="Arial" panose="020B0604020202020204" pitchFamily="34" charset="0"/>
                <a:ea typeface="MS PGothic" panose="020B0600070205080204" pitchFamily="34" charset="-128"/>
              </a:rPr>
              <a:t>Many fossils are destroyed by natural processes such as weathering and erosion.</a:t>
            </a:r>
            <a:endParaRPr lang="en-GB" altLang="en-US"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endParaRPr lang="en-AU" altLang="en-US"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endParaRPr lang="en-GB" altLang="en-US" dirty="0">
              <a:solidFill>
                <a:prstClr val="black"/>
              </a:solidFill>
              <a:latin typeface="Arial" panose="020B0604020202020204" pitchFamily="34" charset="0"/>
              <a:ea typeface="MS PGothic" panose="020B0600070205080204" pitchFamily="34" charset="-128"/>
            </a:endParaRPr>
          </a:p>
        </p:txBody>
      </p:sp>
      <p:sp>
        <p:nvSpPr>
          <p:cNvPr id="22" name="Title 1">
            <a:extLst>
              <a:ext uri="{FF2B5EF4-FFF2-40B4-BE49-F238E27FC236}">
                <a16:creationId xmlns:a16="http://schemas.microsoft.com/office/drawing/2014/main" id="{D1BCACCB-FCAD-784F-A554-E6544E44F3CB}"/>
              </a:ext>
            </a:extLst>
          </p:cNvPr>
          <p:cNvSpPr txBox="1">
            <a:spLocks/>
          </p:cNvSpPr>
          <p:nvPr/>
        </p:nvSpPr>
        <p:spPr>
          <a:xfrm>
            <a:off x="2366441" y="16124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Explain why the fossil record is incomplete</a:t>
            </a:r>
          </a:p>
        </p:txBody>
      </p:sp>
    </p:spTree>
    <p:extLst>
      <p:ext uri="{BB962C8B-B14F-4D97-AF65-F5344CB8AC3E}">
        <p14:creationId xmlns:p14="http://schemas.microsoft.com/office/powerpoint/2010/main" val="9682394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a:extLst>
              <a:ext uri="{FF2B5EF4-FFF2-40B4-BE49-F238E27FC236}">
                <a16:creationId xmlns:a16="http://schemas.microsoft.com/office/drawing/2014/main" id="{BE00E6EE-065F-7743-A013-5FE768A2BF02}"/>
              </a:ext>
            </a:extLst>
          </p:cNvPr>
          <p:cNvSpPr>
            <a:spLocks noChangeArrowheads="1"/>
          </p:cNvSpPr>
          <p:nvPr/>
        </p:nvSpPr>
        <p:spPr bwMode="auto">
          <a:xfrm>
            <a:off x="2528945" y="1686511"/>
            <a:ext cx="7308734" cy="23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ts val="2200"/>
              </a:lnSpc>
              <a:spcBef>
                <a:spcPct val="0"/>
              </a:spcBef>
              <a:spcAft>
                <a:spcPct val="0"/>
              </a:spcAft>
              <a:buClrTx/>
              <a:buNone/>
            </a:pPr>
            <a:endParaRPr lang="en-AU" altLang="en-US" sz="1800"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r>
              <a:rPr lang="en-GB" altLang="en-US" sz="1800" dirty="0">
                <a:solidFill>
                  <a:prstClr val="black"/>
                </a:solidFill>
                <a:latin typeface="Arial" panose="020B0604020202020204" pitchFamily="34" charset="0"/>
                <a:ea typeface="MS PGothic" panose="020B0600070205080204" pitchFamily="34" charset="-128"/>
              </a:rPr>
              <a:t>Additionally not all fossils have been discovered and if fossils are discovered that have to be recognised as fossils</a:t>
            </a:r>
          </a:p>
          <a:p>
            <a:pPr defTabSz="457200" fontAlgn="base">
              <a:lnSpc>
                <a:spcPts val="2200"/>
              </a:lnSpc>
              <a:spcBef>
                <a:spcPct val="0"/>
              </a:spcBef>
              <a:spcAft>
                <a:spcPct val="0"/>
              </a:spcAft>
              <a:buClrTx/>
              <a:buNone/>
            </a:pPr>
            <a:endParaRPr lang="en-GB" altLang="en-US" sz="1800" dirty="0">
              <a:solidFill>
                <a:prstClr val="black"/>
              </a:solidFill>
              <a:latin typeface="Arial" panose="020B0604020202020204" pitchFamily="34" charset="0"/>
              <a:ea typeface="MS PGothic" panose="020B0600070205080204" pitchFamily="34" charset="-128"/>
            </a:endParaRPr>
          </a:p>
          <a:p>
            <a:pPr defTabSz="457200" fontAlgn="base">
              <a:lnSpc>
                <a:spcPts val="2200"/>
              </a:lnSpc>
              <a:spcBef>
                <a:spcPct val="0"/>
              </a:spcBef>
              <a:spcAft>
                <a:spcPct val="0"/>
              </a:spcAft>
              <a:buClrTx/>
              <a:buNone/>
            </a:pPr>
            <a:r>
              <a:rPr lang="en-GB" altLang="en-US" sz="1800" dirty="0">
                <a:solidFill>
                  <a:prstClr val="black"/>
                </a:solidFill>
                <a:latin typeface="Arial" panose="020B0604020202020204" pitchFamily="34" charset="0"/>
                <a:ea typeface="MS PGothic" panose="020B0600070205080204" pitchFamily="34" charset="-128"/>
              </a:rPr>
              <a:t>Consequently, the fossil record is incomplete and biased toward organisms that lend themselves more easily to the fossilisation process. Specifically organisms with hard parts.</a:t>
            </a:r>
          </a:p>
          <a:p>
            <a:pPr defTabSz="457200" fontAlgn="base">
              <a:lnSpc>
                <a:spcPts val="2200"/>
              </a:lnSpc>
              <a:spcBef>
                <a:spcPct val="0"/>
              </a:spcBef>
              <a:spcAft>
                <a:spcPct val="0"/>
              </a:spcAft>
              <a:buClrTx/>
              <a:buNone/>
            </a:pPr>
            <a:endParaRPr lang="en-GB" altLang="en-US" sz="1800" dirty="0">
              <a:solidFill>
                <a:prstClr val="black"/>
              </a:solidFill>
              <a:latin typeface="Arial" panose="020B0604020202020204" pitchFamily="34" charset="0"/>
              <a:ea typeface="MS PGothic" panose="020B0600070205080204" pitchFamily="34" charset="-128"/>
            </a:endParaRPr>
          </a:p>
        </p:txBody>
      </p:sp>
      <p:sp>
        <p:nvSpPr>
          <p:cNvPr id="22" name="Title 1">
            <a:extLst>
              <a:ext uri="{FF2B5EF4-FFF2-40B4-BE49-F238E27FC236}">
                <a16:creationId xmlns:a16="http://schemas.microsoft.com/office/drawing/2014/main" id="{D1BCACCB-FCAD-784F-A554-E6544E44F3CB}"/>
              </a:ext>
            </a:extLst>
          </p:cNvPr>
          <p:cNvSpPr txBox="1">
            <a:spLocks/>
          </p:cNvSpPr>
          <p:nvPr/>
        </p:nvSpPr>
        <p:spPr>
          <a:xfrm>
            <a:off x="2366441" y="161249"/>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Explain why the fossil record is incomplete</a:t>
            </a:r>
          </a:p>
        </p:txBody>
      </p:sp>
    </p:spTree>
    <p:extLst>
      <p:ext uri="{BB962C8B-B14F-4D97-AF65-F5344CB8AC3E}">
        <p14:creationId xmlns:p14="http://schemas.microsoft.com/office/powerpoint/2010/main" val="22062742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0B872FDA-559F-2044-A41C-39BA6A949DB3}"/>
              </a:ext>
            </a:extLst>
          </p:cNvPr>
          <p:cNvSpPr>
            <a:spLocks noGrp="1" noChangeArrowheads="1"/>
          </p:cNvSpPr>
          <p:nvPr>
            <p:ph type="title"/>
          </p:nvPr>
        </p:nvSpPr>
        <p:spPr/>
        <p:txBody>
          <a:bodyPr/>
          <a:lstStyle/>
          <a:p>
            <a:pPr fontAlgn="auto">
              <a:spcAft>
                <a:spcPts val="0"/>
              </a:spcAft>
              <a:defRPr/>
            </a:pPr>
            <a:r>
              <a:rPr lang="en-US" altLang="en-US"/>
              <a:t>Important Exam Hint</a:t>
            </a:r>
          </a:p>
        </p:txBody>
      </p:sp>
      <p:sp>
        <p:nvSpPr>
          <p:cNvPr id="14339" name="Content Placeholder 2">
            <a:extLst>
              <a:ext uri="{FF2B5EF4-FFF2-40B4-BE49-F238E27FC236}">
                <a16:creationId xmlns:a16="http://schemas.microsoft.com/office/drawing/2014/main" id="{296AA5DE-501D-0C46-B8E5-CB42A029801F}"/>
              </a:ext>
            </a:extLst>
          </p:cNvPr>
          <p:cNvSpPr>
            <a:spLocks noGrp="1" noChangeArrowheads="1"/>
          </p:cNvSpPr>
          <p:nvPr>
            <p:ph idx="1"/>
          </p:nvPr>
        </p:nvSpPr>
        <p:spPr>
          <a:xfrm>
            <a:off x="2667000" y="1493838"/>
            <a:ext cx="6934200" cy="762000"/>
          </a:xfrm>
        </p:spPr>
        <p:txBody>
          <a:bodyPr/>
          <a:lstStyle/>
          <a:p>
            <a:pPr marL="0" indent="0">
              <a:buNone/>
            </a:pPr>
            <a:r>
              <a:rPr lang="en-US" altLang="en-US" sz="3200"/>
              <a:t>As you take your notes on Evidence for Evolution make sure you include specific examples.</a:t>
            </a:r>
          </a:p>
          <a:p>
            <a:pPr marL="0" indent="0">
              <a:buNone/>
            </a:pPr>
            <a:endParaRPr lang="en-US" altLang="en-US" sz="3200"/>
          </a:p>
          <a:p>
            <a:pPr marL="0" indent="0">
              <a:buNone/>
            </a:pPr>
            <a:r>
              <a:rPr lang="en-US" altLang="en-US" sz="3200"/>
              <a:t>As you revise the Evidence for Evolution always include specific examples</a:t>
            </a:r>
          </a:p>
          <a:p>
            <a:pPr marL="0" indent="0">
              <a:buNone/>
            </a:pPr>
            <a:endParaRPr lang="en-US" altLang="en-US" sz="3200"/>
          </a:p>
          <a:p>
            <a:pPr marL="0" indent="0"/>
            <a:endParaRPr lang="en-US" altLang="en-US" sz="3200"/>
          </a:p>
        </p:txBody>
      </p:sp>
    </p:spTree>
    <p:extLst>
      <p:ext uri="{BB962C8B-B14F-4D97-AF65-F5344CB8AC3E}">
        <p14:creationId xmlns:p14="http://schemas.microsoft.com/office/powerpoint/2010/main" val="114933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a:extLst>
              <a:ext uri="{FF2B5EF4-FFF2-40B4-BE49-F238E27FC236}">
                <a16:creationId xmlns:a16="http://schemas.microsoft.com/office/drawing/2014/main" id="{4F949738-9FF4-D240-8D14-35EFD75A9351}"/>
              </a:ext>
            </a:extLst>
          </p:cNvPr>
          <p:cNvSpPr>
            <a:spLocks noChangeArrowheads="1"/>
          </p:cNvSpPr>
          <p:nvPr/>
        </p:nvSpPr>
        <p:spPr bwMode="auto">
          <a:xfrm>
            <a:off x="2514600" y="1882195"/>
            <a:ext cx="7162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fontAlgn="base">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defTabSz="457200" fontAlgn="base">
              <a:lnSpc>
                <a:spcPct val="100000"/>
              </a:lnSpc>
              <a:spcBef>
                <a:spcPct val="0"/>
              </a:spcBef>
              <a:spcAft>
                <a:spcPct val="0"/>
              </a:spcAft>
              <a:buClrTx/>
              <a:buNone/>
            </a:pPr>
            <a:r>
              <a:rPr lang="en-AU" altLang="en-US" sz="1800" b="1" dirty="0">
                <a:solidFill>
                  <a:prstClr val="black"/>
                </a:solidFill>
                <a:latin typeface="Arial" panose="020B0604020202020204" pitchFamily="34" charset="0"/>
                <a:ea typeface="MS PGothic" panose="020B0600070205080204" pitchFamily="34" charset="-128"/>
              </a:rPr>
              <a:t>Evolution</a:t>
            </a:r>
            <a:r>
              <a:rPr lang="en-AU" altLang="en-US" sz="1800" dirty="0">
                <a:solidFill>
                  <a:prstClr val="black"/>
                </a:solidFill>
                <a:latin typeface="Arial" panose="020B0604020202020204" pitchFamily="34" charset="0"/>
                <a:ea typeface="MS PGothic" panose="020B0600070205080204" pitchFamily="34" charset="-128"/>
              </a:rPr>
              <a:t> is the process of cumulative, heritable change in a population over many generations.</a:t>
            </a:r>
          </a:p>
          <a:p>
            <a:pPr defTabSz="457200" fontAlgn="base">
              <a:lnSpc>
                <a:spcPct val="100000"/>
              </a:lnSpc>
              <a:spcBef>
                <a:spcPct val="0"/>
              </a:spcBef>
              <a:spcAft>
                <a:spcPct val="0"/>
              </a:spcAft>
              <a:buClrTx/>
              <a:buNone/>
            </a:pPr>
            <a:endParaRPr lang="en-AU" altLang="en-US" sz="1800" dirty="0">
              <a:solidFill>
                <a:prstClr val="black"/>
              </a:solidFill>
              <a:latin typeface="Arial" panose="020B0604020202020204" pitchFamily="34" charset="0"/>
              <a:ea typeface="MS PGothic" panose="020B0600070205080204" pitchFamily="34" charset="-128"/>
            </a:endParaRPr>
          </a:p>
          <a:p>
            <a:pPr defTabSz="457200" fontAlgn="base">
              <a:lnSpc>
                <a:spcPct val="100000"/>
              </a:lnSpc>
              <a:spcBef>
                <a:spcPct val="0"/>
              </a:spcBef>
              <a:spcAft>
                <a:spcPct val="0"/>
              </a:spcAft>
              <a:buClrTx/>
              <a:buNone/>
            </a:pPr>
            <a:r>
              <a:rPr lang="en-AU" altLang="en-US" sz="1800" dirty="0">
                <a:solidFill>
                  <a:prstClr val="black"/>
                </a:solidFill>
                <a:latin typeface="Arial" panose="020B0604020202020204" pitchFamily="34" charset="0"/>
                <a:ea typeface="MS PGothic" panose="020B0600070205080204" pitchFamily="34" charset="-128"/>
              </a:rPr>
              <a:t>An </a:t>
            </a:r>
            <a:r>
              <a:rPr lang="en-AU" altLang="en-US" sz="1800" b="1" dirty="0">
                <a:solidFill>
                  <a:prstClr val="black"/>
                </a:solidFill>
                <a:latin typeface="Arial" panose="020B0604020202020204" pitchFamily="34" charset="0"/>
                <a:ea typeface="MS PGothic" panose="020B0600070205080204" pitchFamily="34" charset="-128"/>
              </a:rPr>
              <a:t>ancestor</a:t>
            </a:r>
            <a:r>
              <a:rPr lang="en-AU" altLang="en-US" sz="1800" dirty="0">
                <a:solidFill>
                  <a:prstClr val="black"/>
                </a:solidFill>
                <a:latin typeface="Arial" panose="020B0604020202020204" pitchFamily="34" charset="0"/>
                <a:ea typeface="MS PGothic" panose="020B0600070205080204" pitchFamily="34" charset="-128"/>
              </a:rPr>
              <a:t> is a species from which other species have evolved </a:t>
            </a:r>
          </a:p>
          <a:p>
            <a:pPr defTabSz="457200" fontAlgn="base">
              <a:lnSpc>
                <a:spcPct val="100000"/>
              </a:lnSpc>
              <a:spcBef>
                <a:spcPct val="0"/>
              </a:spcBef>
              <a:spcAft>
                <a:spcPct val="0"/>
              </a:spcAft>
              <a:buClrTx/>
              <a:buNone/>
            </a:pPr>
            <a:endParaRPr lang="en-AU" altLang="en-US" sz="1800" dirty="0">
              <a:solidFill>
                <a:prstClr val="black"/>
              </a:solidFill>
              <a:latin typeface="Arial" panose="020B0604020202020204" pitchFamily="34" charset="0"/>
              <a:ea typeface="MS PGothic" panose="020B0600070205080204" pitchFamily="34" charset="-128"/>
            </a:endParaRPr>
          </a:p>
          <a:p>
            <a:pPr defTabSz="457200" fontAlgn="base">
              <a:lnSpc>
                <a:spcPct val="100000"/>
              </a:lnSpc>
              <a:spcBef>
                <a:spcPct val="0"/>
              </a:spcBef>
              <a:spcAft>
                <a:spcPct val="0"/>
              </a:spcAft>
              <a:buClrTx/>
              <a:buNone/>
            </a:pPr>
            <a:r>
              <a:rPr lang="en-AU" altLang="en-US" sz="1800" dirty="0">
                <a:solidFill>
                  <a:prstClr val="black"/>
                </a:solidFill>
                <a:latin typeface="Arial" panose="020B0604020202020204" pitchFamily="34" charset="0"/>
                <a:ea typeface="MS PGothic" panose="020B0600070205080204" pitchFamily="34" charset="-128"/>
              </a:rPr>
              <a:t>A </a:t>
            </a:r>
            <a:r>
              <a:rPr lang="en-AU" altLang="en-US" sz="1800" b="1" dirty="0">
                <a:solidFill>
                  <a:prstClr val="black"/>
                </a:solidFill>
                <a:latin typeface="Arial" panose="020B0604020202020204" pitchFamily="34" charset="0"/>
                <a:ea typeface="MS PGothic" panose="020B0600070205080204" pitchFamily="34" charset="-128"/>
              </a:rPr>
              <a:t>common ancestor </a:t>
            </a:r>
            <a:r>
              <a:rPr lang="en-AU" altLang="en-US" sz="1800" dirty="0">
                <a:solidFill>
                  <a:prstClr val="black"/>
                </a:solidFill>
                <a:latin typeface="Arial" panose="020B0604020202020204" pitchFamily="34" charset="0"/>
                <a:ea typeface="MS PGothic" panose="020B0600070205080204" pitchFamily="34" charset="-128"/>
              </a:rPr>
              <a:t>refers to an ancestor that is shared by different species. This is supported by molecular evidence: there is a common genetic code in the form of DNA and RNA. </a:t>
            </a:r>
          </a:p>
          <a:p>
            <a:pPr defTabSz="457200" fontAlgn="base">
              <a:lnSpc>
                <a:spcPct val="100000"/>
              </a:lnSpc>
              <a:spcBef>
                <a:spcPct val="0"/>
              </a:spcBef>
              <a:spcAft>
                <a:spcPct val="0"/>
              </a:spcAft>
              <a:buClrTx/>
              <a:buNone/>
            </a:pPr>
            <a:endParaRPr lang="en-AU" altLang="en-US" sz="1800" dirty="0">
              <a:solidFill>
                <a:prstClr val="black"/>
              </a:solidFill>
              <a:latin typeface="Arial" panose="020B0604020202020204" pitchFamily="34" charset="0"/>
              <a:ea typeface="MS PGothic" panose="020B0600070205080204" pitchFamily="34" charset="-128"/>
            </a:endParaRPr>
          </a:p>
          <a:p>
            <a:pPr defTabSz="457200" fontAlgn="base">
              <a:lnSpc>
                <a:spcPct val="100000"/>
              </a:lnSpc>
              <a:spcBef>
                <a:spcPct val="0"/>
              </a:spcBef>
              <a:spcAft>
                <a:spcPct val="0"/>
              </a:spcAft>
              <a:buClrTx/>
              <a:buNone/>
            </a:pPr>
            <a:r>
              <a:rPr lang="en-AU" altLang="en-US" sz="1800" dirty="0">
                <a:solidFill>
                  <a:prstClr val="black"/>
                </a:solidFill>
                <a:latin typeface="Arial" panose="020B0604020202020204" pitchFamily="34" charset="0"/>
                <a:ea typeface="MS PGothic" panose="020B0600070205080204" pitchFamily="34" charset="-128"/>
              </a:rPr>
              <a:t>A </a:t>
            </a:r>
            <a:r>
              <a:rPr lang="en-AU" altLang="en-US" sz="1800" b="1" dirty="0">
                <a:solidFill>
                  <a:prstClr val="black"/>
                </a:solidFill>
                <a:latin typeface="Arial" panose="020B0604020202020204" pitchFamily="34" charset="0"/>
                <a:ea typeface="MS PGothic" panose="020B0600070205080204" pitchFamily="34" charset="-128"/>
              </a:rPr>
              <a:t>theory</a:t>
            </a:r>
            <a:r>
              <a:rPr lang="en-AU" altLang="en-US" sz="1800" dirty="0">
                <a:solidFill>
                  <a:prstClr val="black"/>
                </a:solidFill>
                <a:latin typeface="Arial" panose="020B0604020202020204" pitchFamily="34" charset="0"/>
                <a:ea typeface="MS PGothic" panose="020B0600070205080204" pitchFamily="34" charset="-128"/>
              </a:rPr>
              <a:t> is an explanation that has not been proven as fact using Scientific Method but is supported by evidence.</a:t>
            </a:r>
          </a:p>
        </p:txBody>
      </p:sp>
      <p:sp>
        <p:nvSpPr>
          <p:cNvPr id="5" name="Title 1">
            <a:extLst>
              <a:ext uri="{FF2B5EF4-FFF2-40B4-BE49-F238E27FC236}">
                <a16:creationId xmlns:a16="http://schemas.microsoft.com/office/drawing/2014/main" id="{9C72A9DC-1990-2B40-B5F9-2E5BBFE7C67C}"/>
              </a:ext>
            </a:extLst>
          </p:cNvPr>
          <p:cNvSpPr txBox="1">
            <a:spLocks noGrp="1"/>
          </p:cNvSpPr>
          <p:nvPr>
            <p:ph type="title"/>
          </p:nvPr>
        </p:nvSpPr>
        <p:spPr>
          <a:xfrm>
            <a:off x="2445487" y="78213"/>
            <a:ext cx="7634287" cy="1492250"/>
          </a:xfr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a:t>
            </a:r>
            <a:r>
              <a:rPr lang="en-AU" sz="2400" b="1" dirty="0">
                <a:latin typeface="Calibri" panose="020F0502020204030204" pitchFamily="34" charset="0"/>
                <a:ea typeface="Calibri" panose="020F0502020204030204" pitchFamily="34" charset="0"/>
                <a:cs typeface="Times New Roman" panose="02020603050405020304" pitchFamily="18" charset="0"/>
              </a:rPr>
              <a:t> </a:t>
            </a:r>
            <a:r>
              <a:rPr lang="en-AU" sz="2400" b="1" dirty="0"/>
              <a:t> </a:t>
            </a:r>
            <a:r>
              <a:rPr lang="en-AU" sz="2400" b="1" kern="0" dirty="0">
                <a:latin typeface="Calibri" panose="020F0502020204030204" pitchFamily="34" charset="0"/>
                <a:cs typeface="Times New Roman" panose="02020603050405020304" pitchFamily="18" charset="0"/>
              </a:rPr>
              <a:t>define the terms, evolution, ancestor, common ancestor &amp; theory </a:t>
            </a:r>
            <a:endParaRPr lang="en-AU" sz="2400" b="1" dirty="0"/>
          </a:p>
        </p:txBody>
      </p:sp>
    </p:spTree>
    <p:extLst>
      <p:ext uri="{BB962C8B-B14F-4D97-AF65-F5344CB8AC3E}">
        <p14:creationId xmlns:p14="http://schemas.microsoft.com/office/powerpoint/2010/main" val="15368871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0CF6C78B-B142-B94B-A934-B7DD52FAED37}"/>
              </a:ext>
            </a:extLst>
          </p:cNvPr>
          <p:cNvSpPr>
            <a:spLocks noGrp="1" noChangeArrowheads="1"/>
          </p:cNvSpPr>
          <p:nvPr>
            <p:ph idx="1"/>
          </p:nvPr>
        </p:nvSpPr>
        <p:spPr/>
        <p:txBody>
          <a:bodyPr rtlCol="0">
            <a:normAutofit lnSpcReduction="10000"/>
          </a:bodyPr>
          <a:lstStyle/>
          <a:p>
            <a:pPr fontAlgn="auto">
              <a:lnSpc>
                <a:spcPct val="100000"/>
              </a:lnSpc>
              <a:spcAft>
                <a:spcPts val="0"/>
              </a:spcAft>
              <a:defRPr/>
            </a:pPr>
            <a:r>
              <a:rPr lang="en-AU" altLang="en-US" dirty="0">
                <a:solidFill>
                  <a:schemeClr val="tx1">
                    <a:lumMod val="65000"/>
                    <a:lumOff val="35000"/>
                  </a:schemeClr>
                </a:solidFill>
              </a:rPr>
              <a:t>Evolution is the </a:t>
            </a:r>
            <a:r>
              <a:rPr lang="en-AU" altLang="en-US" b="1" dirty="0">
                <a:solidFill>
                  <a:schemeClr val="tx1">
                    <a:lumMod val="65000"/>
                    <a:lumOff val="35000"/>
                  </a:schemeClr>
                </a:solidFill>
              </a:rPr>
              <a:t>slow &amp; gradual change </a:t>
            </a:r>
            <a:r>
              <a:rPr lang="en-AU" altLang="en-US" dirty="0">
                <a:solidFill>
                  <a:schemeClr val="tx1">
                    <a:lumMod val="65000"/>
                    <a:lumOff val="35000"/>
                  </a:schemeClr>
                </a:solidFill>
              </a:rPr>
              <a:t>in genetic makeup of a population in successive generations over time</a:t>
            </a:r>
          </a:p>
          <a:p>
            <a:pPr fontAlgn="auto">
              <a:lnSpc>
                <a:spcPct val="100000"/>
              </a:lnSpc>
              <a:spcAft>
                <a:spcPts val="0"/>
              </a:spcAft>
              <a:defRPr/>
            </a:pPr>
            <a:endParaRPr lang="en-AU" altLang="en-US" dirty="0">
              <a:solidFill>
                <a:schemeClr val="tx1">
                  <a:lumMod val="65000"/>
                  <a:lumOff val="35000"/>
                </a:schemeClr>
              </a:solidFill>
            </a:endParaRPr>
          </a:p>
          <a:p>
            <a:pPr fontAlgn="auto">
              <a:lnSpc>
                <a:spcPct val="100000"/>
              </a:lnSpc>
              <a:spcAft>
                <a:spcPts val="0"/>
              </a:spcAft>
              <a:defRPr/>
            </a:pPr>
            <a:r>
              <a:rPr lang="en-AU" altLang="en-US" b="1" dirty="0">
                <a:solidFill>
                  <a:schemeClr val="tx1">
                    <a:lumMod val="65000"/>
                    <a:lumOff val="35000"/>
                  </a:schemeClr>
                </a:solidFill>
              </a:rPr>
              <a:t>Variation exists </a:t>
            </a:r>
            <a:r>
              <a:rPr lang="en-AU" altLang="en-US" dirty="0">
                <a:solidFill>
                  <a:schemeClr val="tx1">
                    <a:lumMod val="65000"/>
                    <a:lumOff val="35000"/>
                  </a:schemeClr>
                </a:solidFill>
              </a:rPr>
              <a:t>within a species including variation in their phenotype &amp; genotype. Some variations offer an advantage</a:t>
            </a:r>
          </a:p>
          <a:p>
            <a:pPr fontAlgn="auto">
              <a:lnSpc>
                <a:spcPct val="100000"/>
              </a:lnSpc>
              <a:spcAft>
                <a:spcPts val="0"/>
              </a:spcAft>
              <a:defRPr/>
            </a:pPr>
            <a:endParaRPr lang="en-AU" altLang="en-US" dirty="0">
              <a:solidFill>
                <a:schemeClr val="tx1">
                  <a:lumMod val="65000"/>
                  <a:lumOff val="35000"/>
                </a:schemeClr>
              </a:solidFill>
            </a:endParaRPr>
          </a:p>
          <a:p>
            <a:pPr fontAlgn="auto">
              <a:lnSpc>
                <a:spcPct val="100000"/>
              </a:lnSpc>
              <a:spcAft>
                <a:spcPts val="0"/>
              </a:spcAft>
              <a:defRPr/>
            </a:pPr>
            <a:r>
              <a:rPr lang="en-AU" altLang="en-US" dirty="0">
                <a:solidFill>
                  <a:schemeClr val="tx1">
                    <a:lumMod val="65000"/>
                    <a:lumOff val="35000"/>
                  </a:schemeClr>
                </a:solidFill>
              </a:rPr>
              <a:t>As a result of </a:t>
            </a:r>
            <a:r>
              <a:rPr lang="en-AU" altLang="en-US" b="1" dirty="0">
                <a:solidFill>
                  <a:schemeClr val="tx1">
                    <a:lumMod val="65000"/>
                    <a:lumOff val="35000"/>
                  </a:schemeClr>
                </a:solidFill>
              </a:rPr>
              <a:t>natural selection </a:t>
            </a:r>
            <a:r>
              <a:rPr lang="en-AU" altLang="en-US" dirty="0">
                <a:solidFill>
                  <a:schemeClr val="tx1">
                    <a:lumMod val="65000"/>
                    <a:lumOff val="35000"/>
                  </a:schemeClr>
                </a:solidFill>
              </a:rPr>
              <a:t>these favoured traits are selected for</a:t>
            </a:r>
          </a:p>
          <a:p>
            <a:pPr fontAlgn="auto">
              <a:lnSpc>
                <a:spcPct val="100000"/>
              </a:lnSpc>
              <a:spcAft>
                <a:spcPts val="0"/>
              </a:spcAft>
              <a:defRPr/>
            </a:pPr>
            <a:endParaRPr lang="en-AU" altLang="en-US" dirty="0">
              <a:solidFill>
                <a:schemeClr val="tx1">
                  <a:lumMod val="65000"/>
                  <a:lumOff val="35000"/>
                </a:schemeClr>
              </a:solidFill>
            </a:endParaRPr>
          </a:p>
          <a:p>
            <a:pPr fontAlgn="auto">
              <a:lnSpc>
                <a:spcPct val="100000"/>
              </a:lnSpc>
              <a:spcAft>
                <a:spcPts val="0"/>
              </a:spcAft>
              <a:defRPr/>
            </a:pPr>
            <a:r>
              <a:rPr lang="en-AU" altLang="en-US" dirty="0">
                <a:solidFill>
                  <a:schemeClr val="tx1">
                    <a:lumMod val="65000"/>
                    <a:lumOff val="35000"/>
                  </a:schemeClr>
                </a:solidFill>
              </a:rPr>
              <a:t>Gradually over many generations there will be a </a:t>
            </a:r>
            <a:r>
              <a:rPr lang="en-AU" altLang="en-US" b="1" dirty="0">
                <a:solidFill>
                  <a:schemeClr val="tx1">
                    <a:lumMod val="65000"/>
                    <a:lumOff val="35000"/>
                  </a:schemeClr>
                </a:solidFill>
              </a:rPr>
              <a:t>change in the allele frequency </a:t>
            </a:r>
            <a:r>
              <a:rPr lang="en-AU" altLang="en-US" dirty="0">
                <a:solidFill>
                  <a:schemeClr val="tx1">
                    <a:lumMod val="65000"/>
                    <a:lumOff val="35000"/>
                  </a:schemeClr>
                </a:solidFill>
              </a:rPr>
              <a:t>in the population </a:t>
            </a:r>
            <a:r>
              <a:rPr lang="en-AU" altLang="en-US" b="1" dirty="0">
                <a:solidFill>
                  <a:schemeClr val="tx1">
                    <a:lumMod val="65000"/>
                    <a:lumOff val="35000"/>
                  </a:schemeClr>
                </a:solidFill>
              </a:rPr>
              <a:t>with an increase in the frequency of the favoured alleles/traits</a:t>
            </a:r>
          </a:p>
        </p:txBody>
      </p:sp>
      <p:sp>
        <p:nvSpPr>
          <p:cNvPr id="4" name="Title 1">
            <a:extLst>
              <a:ext uri="{FF2B5EF4-FFF2-40B4-BE49-F238E27FC236}">
                <a16:creationId xmlns:a16="http://schemas.microsoft.com/office/drawing/2014/main" id="{C2D09AD4-E982-004C-A7E2-5F0BC475811D}"/>
              </a:ext>
            </a:extLst>
          </p:cNvPr>
          <p:cNvSpPr txBox="1">
            <a:spLocks noGrp="1"/>
          </p:cNvSpPr>
          <p:nvPr>
            <p:ph type="title"/>
          </p:nvPr>
        </p:nvSpPr>
        <p:spPr>
          <a:xfrm>
            <a:off x="2462758" y="382385"/>
            <a:ext cx="7633742" cy="1492132"/>
          </a:xfr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sz="2400" b="1" dirty="0">
                <a:latin typeface="Calibri" panose="020F0502020204030204" pitchFamily="34" charset="0"/>
                <a:ea typeface="Calibri" panose="020F0502020204030204" pitchFamily="34" charset="0"/>
                <a:cs typeface="Times New Roman" panose="02020603050405020304" pitchFamily="18" charset="0"/>
              </a:rPr>
              <a:t> </a:t>
            </a:r>
            <a:r>
              <a:rPr lang="en-AU" sz="2400" b="1" dirty="0"/>
              <a:t> </a:t>
            </a:r>
            <a:r>
              <a:rPr lang="en-AU" sz="2400" b="1" kern="0" dirty="0">
                <a:latin typeface="Calibri" panose="020F0502020204030204" pitchFamily="34" charset="0"/>
                <a:cs typeface="Times New Roman" panose="02020603050405020304" pitchFamily="18" charset="0"/>
              </a:rPr>
              <a:t>What does Darwin’s Theory of Evolution state?</a:t>
            </a:r>
            <a:endParaRPr lang="en-AU" sz="2400" b="1" dirty="0"/>
          </a:p>
        </p:txBody>
      </p:sp>
    </p:spTree>
    <p:extLst>
      <p:ext uri="{BB962C8B-B14F-4D97-AF65-F5344CB8AC3E}">
        <p14:creationId xmlns:p14="http://schemas.microsoft.com/office/powerpoint/2010/main" val="74565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E0649-F976-2544-B420-F4044B7430F8}"/>
              </a:ext>
            </a:extLst>
          </p:cNvPr>
          <p:cNvSpPr>
            <a:spLocks noGrp="1"/>
          </p:cNvSpPr>
          <p:nvPr>
            <p:ph idx="1"/>
          </p:nvPr>
        </p:nvSpPr>
        <p:spPr>
          <a:xfrm>
            <a:off x="2444750" y="1487488"/>
            <a:ext cx="7634288" cy="4495800"/>
          </a:xfrm>
        </p:spPr>
        <p:txBody>
          <a:bodyPr rtlCol="0">
            <a:noAutofit/>
          </a:bodyPr>
          <a:lstStyle/>
          <a:p>
            <a:pPr fontAlgn="auto">
              <a:spcAft>
                <a:spcPts val="0"/>
              </a:spcAft>
              <a:defRPr/>
            </a:pPr>
            <a:r>
              <a:rPr lang="en-AU" dirty="0">
                <a:solidFill>
                  <a:schemeClr val="tx1">
                    <a:lumMod val="65000"/>
                    <a:lumOff val="35000"/>
                  </a:schemeClr>
                </a:solidFill>
              </a:rPr>
              <a:t>In everyday use, the word "theory" often means an untested hunch, or a guess without supporting evidence</a:t>
            </a:r>
          </a:p>
          <a:p>
            <a:pPr fontAlgn="auto">
              <a:spcAft>
                <a:spcPts val="0"/>
              </a:spcAft>
              <a:defRPr/>
            </a:pPr>
            <a:r>
              <a:rPr lang="en-AU" dirty="0">
                <a:solidFill>
                  <a:schemeClr val="tx1">
                    <a:lumMod val="65000"/>
                    <a:lumOff val="35000"/>
                  </a:schemeClr>
                </a:solidFill>
              </a:rPr>
              <a:t>But for scientists, a theory has nearly the opposite meaning. </a:t>
            </a:r>
          </a:p>
          <a:p>
            <a:pPr fontAlgn="auto">
              <a:spcAft>
                <a:spcPts val="0"/>
              </a:spcAft>
              <a:defRPr/>
            </a:pPr>
            <a:r>
              <a:rPr lang="en-AU" dirty="0">
                <a:solidFill>
                  <a:schemeClr val="tx1">
                    <a:lumMod val="65000"/>
                    <a:lumOff val="35000"/>
                  </a:schemeClr>
                </a:solidFill>
              </a:rPr>
              <a:t>A theory is a well-substantiated explanation of an aspect of the natural world that can incorporate laws, hypotheses and facts. </a:t>
            </a:r>
          </a:p>
          <a:p>
            <a:pPr fontAlgn="auto">
              <a:spcAft>
                <a:spcPts val="0"/>
              </a:spcAft>
              <a:defRPr/>
            </a:pPr>
            <a:r>
              <a:rPr lang="en-AU" dirty="0">
                <a:solidFill>
                  <a:schemeClr val="tx1">
                    <a:lumMod val="65000"/>
                    <a:lumOff val="35000"/>
                  </a:schemeClr>
                </a:solidFill>
              </a:rPr>
              <a:t>The theory of gravitation, for instance, explains why apples fall from trees and astronauts float in space. </a:t>
            </a:r>
          </a:p>
          <a:p>
            <a:pPr fontAlgn="auto">
              <a:spcAft>
                <a:spcPts val="0"/>
              </a:spcAft>
              <a:defRPr/>
            </a:pPr>
            <a:r>
              <a:rPr lang="en-AU" dirty="0">
                <a:solidFill>
                  <a:schemeClr val="tx1">
                    <a:lumMod val="65000"/>
                    <a:lumOff val="35000"/>
                  </a:schemeClr>
                </a:solidFill>
              </a:rPr>
              <a:t>Similarly, the theory of evolution explains why so many plants and animals—some very similar and some very different—exist on Earth now and in the past, as revealed by the fossil record</a:t>
            </a:r>
          </a:p>
          <a:p>
            <a:pPr marL="0" indent="0" fontAlgn="auto">
              <a:spcAft>
                <a:spcPts val="0"/>
              </a:spcAft>
              <a:buNone/>
              <a:defRPr/>
            </a:pPr>
            <a:r>
              <a:rPr lang="en-AU" dirty="0">
                <a:solidFill>
                  <a:schemeClr val="tx1">
                    <a:lumMod val="65000"/>
                    <a:lumOff val="35000"/>
                  </a:schemeClr>
                </a:solidFill>
                <a:hlinkClick r:id="rId3"/>
              </a:rPr>
              <a:t>https://www.amnh.org/exhibitions/darwin/evolution-today/what-is-a-theory</a:t>
            </a:r>
            <a:r>
              <a:rPr lang="en-AU" dirty="0">
                <a:solidFill>
                  <a:schemeClr val="tx1">
                    <a:lumMod val="65000"/>
                    <a:lumOff val="35000"/>
                  </a:schemeClr>
                </a:solidFill>
              </a:rPr>
              <a:t> </a:t>
            </a:r>
          </a:p>
        </p:txBody>
      </p:sp>
      <p:sp>
        <p:nvSpPr>
          <p:cNvPr id="4" name="Title 1">
            <a:extLst>
              <a:ext uri="{FF2B5EF4-FFF2-40B4-BE49-F238E27FC236}">
                <a16:creationId xmlns:a16="http://schemas.microsoft.com/office/drawing/2014/main" id="{C2D09AD4-E982-004C-A7E2-5F0BC475811D}"/>
              </a:ext>
            </a:extLst>
          </p:cNvPr>
          <p:cNvSpPr txBox="1">
            <a:spLocks noGrp="1"/>
          </p:cNvSpPr>
          <p:nvPr>
            <p:ph type="title"/>
          </p:nvPr>
        </p:nvSpPr>
        <p:spPr>
          <a:xfrm>
            <a:off x="2444829" y="-4482"/>
            <a:ext cx="7633742" cy="1492132"/>
          </a:xfr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sz="2200" b="1" dirty="0">
                <a:latin typeface="Calibri" panose="020F0502020204030204" pitchFamily="34" charset="0"/>
                <a:ea typeface="Calibri" panose="020F0502020204030204" pitchFamily="34" charset="0"/>
                <a:cs typeface="Times New Roman" panose="02020603050405020304" pitchFamily="18" charset="0"/>
              </a:rPr>
              <a:t> </a:t>
            </a:r>
            <a:r>
              <a:rPr lang="en-AU" sz="2200" b="1" dirty="0"/>
              <a:t> </a:t>
            </a:r>
            <a:r>
              <a:rPr lang="en-AU" sz="2200" b="1" dirty="0">
                <a:latin typeface="Calibri" panose="020F0502020204030204" pitchFamily="34" charset="0"/>
                <a:cs typeface="Calibri" panose="020F0502020204030204" pitchFamily="34" charset="0"/>
              </a:rPr>
              <a:t>Why is the ‘theory of evolution’ a ‘theory’</a:t>
            </a:r>
          </a:p>
        </p:txBody>
      </p:sp>
    </p:spTree>
    <p:extLst>
      <p:ext uri="{BB962C8B-B14F-4D97-AF65-F5344CB8AC3E}">
        <p14:creationId xmlns:p14="http://schemas.microsoft.com/office/powerpoint/2010/main" val="155644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2">
            <a:extLst>
              <a:ext uri="{FF2B5EF4-FFF2-40B4-BE49-F238E27FC236}">
                <a16:creationId xmlns:a16="http://schemas.microsoft.com/office/drawing/2014/main" id="{95B499AC-43CF-9E40-822C-0A4B7F336869}"/>
              </a:ext>
            </a:extLst>
          </p:cNvPr>
          <p:cNvSpPr>
            <a:spLocks noGrp="1" noChangeArrowheads="1"/>
          </p:cNvSpPr>
          <p:nvPr>
            <p:ph idx="1"/>
          </p:nvPr>
        </p:nvSpPr>
        <p:spPr>
          <a:xfrm>
            <a:off x="2743200" y="1487488"/>
            <a:ext cx="6553200" cy="685800"/>
          </a:xfrm>
        </p:spPr>
        <p:txBody>
          <a:bodyPr rtlCol="0">
            <a:normAutofit fontScale="92500" lnSpcReduction="10000"/>
          </a:bodyPr>
          <a:lstStyle/>
          <a:p>
            <a:pPr fontAlgn="auto">
              <a:spcAft>
                <a:spcPts val="0"/>
              </a:spcAft>
              <a:defRPr/>
            </a:pPr>
            <a:r>
              <a:rPr lang="en-US" altLang="en-US" dirty="0">
                <a:solidFill>
                  <a:schemeClr val="tx1">
                    <a:lumMod val="65000"/>
                    <a:lumOff val="35000"/>
                  </a:schemeClr>
                </a:solidFill>
              </a:rPr>
              <a:t>First known life forms on Earth were a type of anaerobic bacteria that evolved approximately 3.5 billion years ago</a:t>
            </a:r>
          </a:p>
          <a:p>
            <a:pPr fontAlgn="auto">
              <a:spcAft>
                <a:spcPts val="0"/>
              </a:spcAft>
              <a:defRPr/>
            </a:pPr>
            <a:endParaRPr lang="en-US" altLang="en-US" dirty="0">
              <a:solidFill>
                <a:schemeClr val="tx1">
                  <a:lumMod val="65000"/>
                  <a:lumOff val="35000"/>
                </a:schemeClr>
              </a:solidFill>
            </a:endParaRPr>
          </a:p>
        </p:txBody>
      </p:sp>
      <p:sp>
        <p:nvSpPr>
          <p:cNvPr id="8" name="Title 1">
            <a:extLst>
              <a:ext uri="{FF2B5EF4-FFF2-40B4-BE49-F238E27FC236}">
                <a16:creationId xmlns:a16="http://schemas.microsoft.com/office/drawing/2014/main" id="{C2D09AD4-E982-004C-A7E2-5F0BC475811D}"/>
              </a:ext>
            </a:extLst>
          </p:cNvPr>
          <p:cNvSpPr txBox="1">
            <a:spLocks/>
          </p:cNvSpPr>
          <p:nvPr/>
        </p:nvSpPr>
        <p:spPr>
          <a:xfrm>
            <a:off x="2444829" y="-4482"/>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How long has life existed on earth?</a:t>
            </a:r>
          </a:p>
        </p:txBody>
      </p:sp>
      <p:pic>
        <p:nvPicPr>
          <p:cNvPr id="20484" name="Picture 7" descr="Earliest known life forms - Wikipedia">
            <a:extLst>
              <a:ext uri="{FF2B5EF4-FFF2-40B4-BE49-F238E27FC236}">
                <a16:creationId xmlns:a16="http://schemas.microsoft.com/office/drawing/2014/main" id="{49FC31A7-BFD1-5B4F-9069-0F6524B76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24200"/>
            <a:ext cx="25146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Stromatolites, like those found in the World Heritage Area of Shark Bay, Western Australia, may contain cyanobacteria, which were most likely Earth's first photosynthetic organisms.">
            <a:extLst>
              <a:ext uri="{FF2B5EF4-FFF2-40B4-BE49-F238E27FC236}">
                <a16:creationId xmlns:a16="http://schemas.microsoft.com/office/drawing/2014/main" id="{2922CF47-2806-494B-9987-97ED6AF98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101976"/>
            <a:ext cx="3429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0844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Diagram 3">
            <a:extLst>
              <a:ext uri="{FF2B5EF4-FFF2-40B4-BE49-F238E27FC236}">
                <a16:creationId xmlns:a16="http://schemas.microsoft.com/office/drawing/2014/main" id="{16866F9E-BF46-F24A-B091-00B34FBC250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81150"/>
            <a:ext cx="64643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C2D09AD4-E982-004C-A7E2-5F0BC475811D}"/>
              </a:ext>
            </a:extLst>
          </p:cNvPr>
          <p:cNvSpPr txBox="1">
            <a:spLocks/>
          </p:cNvSpPr>
          <p:nvPr/>
        </p:nvSpPr>
        <p:spPr>
          <a:xfrm>
            <a:off x="2286000" y="76200"/>
            <a:ext cx="7633742" cy="1492132"/>
          </a:xfrm>
          <a:prstGeom prst="rect">
            <a:avLst/>
          </a:prstGeom>
        </p:spPr>
        <p:txBody>
          <a:bodyPr anchor="ctr"/>
          <a:lstStyle>
            <a:lvl1pPr algn="l" defTabSz="914400" rtl="0" eaLnBrk="1" latinLnBrk="0" hangingPunct="1">
              <a:lnSpc>
                <a:spcPct val="90000"/>
              </a:lnSpc>
              <a:spcBef>
                <a:spcPct val="0"/>
              </a:spcBef>
              <a:buNone/>
              <a:defRPr sz="4400" kern="1200" cap="all" spc="150" baseline="0">
                <a:solidFill>
                  <a:schemeClr val="tx1"/>
                </a:solidFill>
                <a:latin typeface="+mj-lt"/>
                <a:ea typeface="+mj-ea"/>
                <a:cs typeface="+mj-cs"/>
              </a:defRPr>
            </a:lvl1pPr>
          </a:lstStyle>
          <a:p>
            <a:pPr>
              <a:defRPr/>
            </a:pPr>
            <a:r>
              <a:rPr lang="en-AU" sz="2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a:t>
            </a:r>
            <a:r>
              <a:rPr lang="en-AU"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200" b="1" dirty="0">
                <a:solidFill>
                  <a:prstClr val="black"/>
                </a:solidFill>
                <a:latin typeface="Impact" panose="020B0806030902050204"/>
              </a:rPr>
              <a:t> </a:t>
            </a:r>
            <a:r>
              <a:rPr lang="en-AU" sz="2200" b="1" dirty="0">
                <a:solidFill>
                  <a:prstClr val="black"/>
                </a:solidFill>
                <a:latin typeface="Calibri" panose="020F0502020204030204" pitchFamily="34" charset="0"/>
                <a:cs typeface="Calibri" panose="020F0502020204030204" pitchFamily="34" charset="0"/>
              </a:rPr>
              <a:t>How has life changed and diversified on earth?</a:t>
            </a:r>
          </a:p>
        </p:txBody>
      </p:sp>
      <p:sp>
        <p:nvSpPr>
          <p:cNvPr id="5" name="Up Arrow 4">
            <a:extLst>
              <a:ext uri="{FF2B5EF4-FFF2-40B4-BE49-F238E27FC236}">
                <a16:creationId xmlns:a16="http://schemas.microsoft.com/office/drawing/2014/main" id="{258E28B2-F4F4-274C-B1C9-6448BB38449D}"/>
              </a:ext>
            </a:extLst>
          </p:cNvPr>
          <p:cNvSpPr/>
          <p:nvPr/>
        </p:nvSpPr>
        <p:spPr>
          <a:xfrm>
            <a:off x="8610600" y="1447800"/>
            <a:ext cx="533400" cy="449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AU">
              <a:solidFill>
                <a:prstClr val="white"/>
              </a:solidFill>
              <a:latin typeface="Gill Sans MT" panose="020B0502020104020203"/>
            </a:endParaRPr>
          </a:p>
        </p:txBody>
      </p:sp>
      <p:sp>
        <p:nvSpPr>
          <p:cNvPr id="22533" name="TextBox 5">
            <a:extLst>
              <a:ext uri="{FF2B5EF4-FFF2-40B4-BE49-F238E27FC236}">
                <a16:creationId xmlns:a16="http://schemas.microsoft.com/office/drawing/2014/main" id="{DFED53E2-EF2D-D241-B824-31BE89927DE8}"/>
              </a:ext>
            </a:extLst>
          </p:cNvPr>
          <p:cNvSpPr txBox="1">
            <a:spLocks noChangeArrowheads="1"/>
          </p:cNvSpPr>
          <p:nvPr/>
        </p:nvSpPr>
        <p:spPr bwMode="auto">
          <a:xfrm>
            <a:off x="9296400" y="1568451"/>
            <a:ext cx="1087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defTabSz="457200" fontAlgn="base">
              <a:spcBef>
                <a:spcPct val="0"/>
              </a:spcBef>
              <a:spcAft>
                <a:spcPct val="0"/>
              </a:spcAft>
            </a:pPr>
            <a:r>
              <a:rPr lang="en-AU" altLang="en-US">
                <a:solidFill>
                  <a:prstClr val="black"/>
                </a:solidFill>
              </a:rPr>
              <a:t>3.5 billon years ago</a:t>
            </a:r>
          </a:p>
        </p:txBody>
      </p:sp>
    </p:spTree>
    <p:extLst>
      <p:ext uri="{BB962C8B-B14F-4D97-AF65-F5344CB8AC3E}">
        <p14:creationId xmlns:p14="http://schemas.microsoft.com/office/powerpoint/2010/main" val="2869025697"/>
      </p:ext>
    </p:extLst>
  </p:cSld>
  <p:clrMapOvr>
    <a:masterClrMapping/>
  </p:clrMapOvr>
  <p:transition>
    <p:fade/>
  </p:transition>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themeOverride>
</file>

<file path=docProps/app.xml><?xml version="1.0" encoding="utf-8"?>
<Properties xmlns="http://schemas.openxmlformats.org/officeDocument/2006/extended-properties" xmlns:vt="http://schemas.openxmlformats.org/officeDocument/2006/docPropsVTypes">
  <TotalTime>0</TotalTime>
  <Words>2408</Words>
  <Application>Microsoft Macintosh PowerPoint</Application>
  <PresentationFormat>Widescreen</PresentationFormat>
  <Paragraphs>221</Paragraphs>
  <Slides>39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Gill Sans MT</vt:lpstr>
      <vt:lpstr>Impact</vt:lpstr>
      <vt:lpstr>Lucida Console</vt:lpstr>
      <vt:lpstr>Badge</vt:lpstr>
      <vt:lpstr>  Evidence for the Theory of Evolution </vt:lpstr>
      <vt:lpstr>Syllabus</vt:lpstr>
      <vt:lpstr>What you need to complete</vt:lpstr>
      <vt:lpstr>Important Exam Hint</vt:lpstr>
      <vt:lpstr>Topic Question 1:  define the terms, evolution, ancestor, common ancestor &amp; theory </vt:lpstr>
      <vt:lpstr>Topic Question 2:  What does Darwin’s Theory of Evolution state?</vt:lpstr>
      <vt:lpstr>Topic Question 3:  Why is the ‘theory of evolution’ a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Link and Australian Museum Web Link</vt:lpstr>
      <vt:lpstr>PowerPoint Presentation</vt:lpstr>
      <vt:lpstr>Syllabus</vt:lpstr>
      <vt:lpstr>What you need to complete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Fossil record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Evidence for the Theory of Evolution </dc:title>
  <dc:creator>RAYNER Elizabeth [Rossmoyne Senior High School]</dc:creator>
  <cp:lastModifiedBy>RAYNER Elizabeth [Rossmoyne Senior High School]</cp:lastModifiedBy>
  <cp:revision>1</cp:revision>
  <dcterms:created xsi:type="dcterms:W3CDTF">2022-05-02T02:33:08Z</dcterms:created>
  <dcterms:modified xsi:type="dcterms:W3CDTF">2022-05-02T02:33:47Z</dcterms:modified>
</cp:coreProperties>
</file>